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FDC0A-7056-463A-A9DA-DBC58F885204}" v="323" dt="2020-06-30T19:48:27.363"/>
    <p1510:client id="{AB1BA1CC-E90D-ACB2-77D9-A842F02DD648}" v="1445" dt="2020-06-30T20:52:41.861"/>
    <p1510:client id="{FFCE6432-3F03-F4BA-F360-CB14FCC3464F}" v="419" dt="2020-06-30T20:17:01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Dudley" userId="S::l.dudley@huxlow.northants.sch.uk::3954f795-d6d9-480c-82c5-737d6b8b11c0" providerId="AD" clId="Web-{49EFDC0A-7056-463A-A9DA-DBC58F885204}"/>
    <pc:docChg chg="addSld modSld addMainMaster delMainMaster">
      <pc:chgData name="Lauren Dudley" userId="S::l.dudley@huxlow.northants.sch.uk::3954f795-d6d9-480c-82c5-737d6b8b11c0" providerId="AD" clId="Web-{49EFDC0A-7056-463A-A9DA-DBC58F885204}" dt="2020-06-30T19:48:27.363" v="330" actId="20577"/>
      <pc:docMkLst>
        <pc:docMk/>
      </pc:docMkLst>
      <pc:sldChg chg="addSp delSp modSp mod setBg modClrScheme setClrOvrMap chgLayout">
        <pc:chgData name="Lauren Dudley" userId="S::l.dudley@huxlow.northants.sch.uk::3954f795-d6d9-480c-82c5-737d6b8b11c0" providerId="AD" clId="Web-{49EFDC0A-7056-463A-A9DA-DBC58F885204}" dt="2020-06-30T19:48:16.753" v="328"/>
        <pc:sldMkLst>
          <pc:docMk/>
          <pc:sldMk cId="109857222" sldId="256"/>
        </pc:sldMkLst>
        <pc:spChg chg="mod">
          <ac:chgData name="Lauren Dudley" userId="S::l.dudley@huxlow.northants.sch.uk::3954f795-d6d9-480c-82c5-737d6b8b11c0" providerId="AD" clId="Web-{49EFDC0A-7056-463A-A9DA-DBC58F885204}" dt="2020-06-30T19:46:51.065" v="318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Lauren Dudley" userId="S::l.dudley@huxlow.northants.sch.uk::3954f795-d6d9-480c-82c5-737d6b8b11c0" providerId="AD" clId="Web-{49EFDC0A-7056-463A-A9DA-DBC58F885204}" dt="2020-06-30T19:48:16.753" v="328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6:20.877" v="314"/>
          <ac:spMkLst>
            <pc:docMk/>
            <pc:sldMk cId="109857222" sldId="256"/>
            <ac:spMk id="9" creationId="{AD35AE2F-5E3A-49D9-8DE1-8A333BA4088E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6:20.877" v="314"/>
          <ac:spMkLst>
            <pc:docMk/>
            <pc:sldMk cId="109857222" sldId="256"/>
            <ac:spMk id="11" creationId="{79EB4626-023C-436D-9F57-9EB46080909D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6:20.877" v="314"/>
          <ac:spMkLst>
            <pc:docMk/>
            <pc:sldMk cId="109857222" sldId="256"/>
            <ac:spMk id="13" creationId="{04D8AD8F-EF7F-481F-B99A-B8513897050A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6:20.877" v="314"/>
          <ac:spMkLst>
            <pc:docMk/>
            <pc:sldMk cId="109857222" sldId="256"/>
            <ac:spMk id="18" creationId="{657F69E0-C4B0-4BEC-A689-4F8D877F05D4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6:20.877" v="314"/>
          <ac:spMkLst>
            <pc:docMk/>
            <pc:sldMk cId="109857222" sldId="256"/>
            <ac:spMk id="20" creationId="{9F6380B4-6A1C-481E-8408-B4E6C75B9B81}"/>
          </ac:spMkLst>
        </pc:spChg>
        <pc:picChg chg="add mod">
          <ac:chgData name="Lauren Dudley" userId="S::l.dudley@huxlow.northants.sch.uk::3954f795-d6d9-480c-82c5-737d6b8b11c0" providerId="AD" clId="Web-{49EFDC0A-7056-463A-A9DA-DBC58F885204}" dt="2020-06-30T19:46:20.877" v="314"/>
          <ac:picMkLst>
            <pc:docMk/>
            <pc:sldMk cId="109857222" sldId="256"/>
            <ac:picMk id="4" creationId="{B0CD829F-FBAA-4EA4-9992-075841948E8B}"/>
          </ac:picMkLst>
        </pc:picChg>
      </pc:sldChg>
      <pc:sldChg chg="addSp modSp new mod setBg">
        <pc:chgData name="Lauren Dudley" userId="S::l.dudley@huxlow.northants.sch.uk::3954f795-d6d9-480c-82c5-737d6b8b11c0" providerId="AD" clId="Web-{49EFDC0A-7056-463A-A9DA-DBC58F885204}" dt="2020-06-30T19:42:35.578" v="165"/>
        <pc:sldMkLst>
          <pc:docMk/>
          <pc:sldMk cId="2305425631" sldId="257"/>
        </pc:sldMkLst>
        <pc:spChg chg="mod">
          <ac:chgData name="Lauren Dudley" userId="S::l.dudley@huxlow.northants.sch.uk::3954f795-d6d9-480c-82c5-737d6b8b11c0" providerId="AD" clId="Web-{49EFDC0A-7056-463A-A9DA-DBC58F885204}" dt="2020-06-30T19:42:35.578" v="165"/>
          <ac:spMkLst>
            <pc:docMk/>
            <pc:sldMk cId="2305425631" sldId="257"/>
            <ac:spMk id="2" creationId="{1EED118E-560A-4E0B-ADB3-3BDB0F3A9891}"/>
          </ac:spMkLst>
        </pc:spChg>
        <pc:spChg chg="mod">
          <ac:chgData name="Lauren Dudley" userId="S::l.dudley@huxlow.northants.sch.uk::3954f795-d6d9-480c-82c5-737d6b8b11c0" providerId="AD" clId="Web-{49EFDC0A-7056-463A-A9DA-DBC58F885204}" dt="2020-06-30T19:42:35.578" v="165"/>
          <ac:spMkLst>
            <pc:docMk/>
            <pc:sldMk cId="2305425631" sldId="257"/>
            <ac:spMk id="3" creationId="{DE5AA381-39F8-43ED-9673-B972171B0F7E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2:35.578" v="165"/>
          <ac:spMkLst>
            <pc:docMk/>
            <pc:sldMk cId="2305425631" sldId="257"/>
            <ac:spMk id="8" creationId="{100EDD19-6802-4EC3-95CE-CFFAB042CFD6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2:35.578" v="165"/>
          <ac:spMkLst>
            <pc:docMk/>
            <pc:sldMk cId="2305425631" sldId="257"/>
            <ac:spMk id="10" creationId="{DB17E863-922E-4C26-BD64-E8FD41D28661}"/>
          </ac:spMkLst>
        </pc:spChg>
      </pc:sldChg>
      <pc:sldChg chg="addSp delSp modSp new mod setBg">
        <pc:chgData name="Lauren Dudley" userId="S::l.dudley@huxlow.northants.sch.uk::3954f795-d6d9-480c-82c5-737d6b8b11c0" providerId="AD" clId="Web-{49EFDC0A-7056-463A-A9DA-DBC58F885204}" dt="2020-06-30T19:42:45.422" v="166"/>
        <pc:sldMkLst>
          <pc:docMk/>
          <pc:sldMk cId="4208900302" sldId="258"/>
        </pc:sldMkLst>
        <pc:spChg chg="mod">
          <ac:chgData name="Lauren Dudley" userId="S::l.dudley@huxlow.northants.sch.uk::3954f795-d6d9-480c-82c5-737d6b8b11c0" providerId="AD" clId="Web-{49EFDC0A-7056-463A-A9DA-DBC58F885204}" dt="2020-06-30T19:42:45.422" v="166"/>
          <ac:spMkLst>
            <pc:docMk/>
            <pc:sldMk cId="4208900302" sldId="258"/>
            <ac:spMk id="2" creationId="{3E6DB506-F45E-434E-87D8-70EA281E490E}"/>
          </ac:spMkLst>
        </pc:spChg>
        <pc:spChg chg="add del mod">
          <ac:chgData name="Lauren Dudley" userId="S::l.dudley@huxlow.northants.sch.uk::3954f795-d6d9-480c-82c5-737d6b8b11c0" providerId="AD" clId="Web-{49EFDC0A-7056-463A-A9DA-DBC58F885204}" dt="2020-06-30T19:42:45.422" v="166"/>
          <ac:spMkLst>
            <pc:docMk/>
            <pc:sldMk cId="4208900302" sldId="258"/>
            <ac:spMk id="3" creationId="{7927F0C4-4480-4BC3-B84D-B5A2DAECEAD3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2:29.640" v="163"/>
          <ac:spMkLst>
            <pc:docMk/>
            <pc:sldMk cId="4208900302" sldId="258"/>
            <ac:spMk id="5" creationId="{DA381740-063A-41A4-836D-85D14980EEF0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2:29.640" v="163"/>
          <ac:spMkLst>
            <pc:docMk/>
            <pc:sldMk cId="4208900302" sldId="258"/>
            <ac:spMk id="6" creationId="{B768BC45-6978-4563-AFFC-4378E82C53D8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2:45.422" v="166"/>
          <ac:spMkLst>
            <pc:docMk/>
            <pc:sldMk cId="4208900302" sldId="258"/>
            <ac:spMk id="7" creationId="{100EDD19-6802-4EC3-95CE-CFFAB042CFD6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2:24.593" v="161"/>
          <ac:spMkLst>
            <pc:docMk/>
            <pc:sldMk cId="4208900302" sldId="258"/>
            <ac:spMk id="8" creationId="{AC17DE74-01C9-4859-B65A-85CF999E8580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2:45.422" v="166"/>
          <ac:spMkLst>
            <pc:docMk/>
            <pc:sldMk cId="4208900302" sldId="258"/>
            <ac:spMk id="9" creationId="{DB17E863-922E-4C26-BD64-E8FD41D28661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2:24.593" v="161"/>
          <ac:spMkLst>
            <pc:docMk/>
            <pc:sldMk cId="4208900302" sldId="258"/>
            <ac:spMk id="10" creationId="{068C0432-0E90-4CC1-8CD3-D44A90DF07EF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2:45.422" v="166"/>
          <ac:spMkLst>
            <pc:docMk/>
            <pc:sldMk cId="4208900302" sldId="258"/>
            <ac:spMk id="11" creationId="{777A147A-9ED8-46B4-8660-1B3C2AA880B5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2:29.640" v="163"/>
          <ac:spMkLst>
            <pc:docMk/>
            <pc:sldMk cId="4208900302" sldId="258"/>
            <ac:spMk id="12" creationId="{A80A8067-64B4-47DF-9C4D-88D9ADEC21BB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2:29.640" v="163"/>
          <ac:spMkLst>
            <pc:docMk/>
            <pc:sldMk cId="4208900302" sldId="258"/>
            <ac:spMk id="14" creationId="{DA542B6D-E775-4832-91DC-2D20F857813A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2:45.422" v="166"/>
          <ac:spMkLst>
            <pc:docMk/>
            <pc:sldMk cId="4208900302" sldId="258"/>
            <ac:spMk id="16" creationId="{5D6C15A0-C087-4593-8414-2B4EC1CDC3DE}"/>
          </ac:spMkLst>
        </pc:spChg>
      </pc:sldChg>
      <pc:sldChg chg="addSp delSp modSp new mod setBg">
        <pc:chgData name="Lauren Dudley" userId="S::l.dudley@huxlow.northants.sch.uk::3954f795-d6d9-480c-82c5-737d6b8b11c0" providerId="AD" clId="Web-{49EFDC0A-7056-463A-A9DA-DBC58F885204}" dt="2020-06-30T19:45:04.533" v="307"/>
        <pc:sldMkLst>
          <pc:docMk/>
          <pc:sldMk cId="2911707956" sldId="259"/>
        </pc:sldMkLst>
        <pc:spChg chg="mod">
          <ac:chgData name="Lauren Dudley" userId="S::l.dudley@huxlow.northants.sch.uk::3954f795-d6d9-480c-82c5-737d6b8b11c0" providerId="AD" clId="Web-{49EFDC0A-7056-463A-A9DA-DBC58F885204}" dt="2020-06-30T19:45:04.533" v="307"/>
          <ac:spMkLst>
            <pc:docMk/>
            <pc:sldMk cId="2911707956" sldId="259"/>
            <ac:spMk id="2" creationId="{1A8FC78E-1E8E-4CE5-B0A4-DD598EC88B16}"/>
          </ac:spMkLst>
        </pc:spChg>
        <pc:spChg chg="mod">
          <ac:chgData name="Lauren Dudley" userId="S::l.dudley@huxlow.northants.sch.uk::3954f795-d6d9-480c-82c5-737d6b8b11c0" providerId="AD" clId="Web-{49EFDC0A-7056-463A-A9DA-DBC58F885204}" dt="2020-06-30T19:45:04.533" v="307"/>
          <ac:spMkLst>
            <pc:docMk/>
            <pc:sldMk cId="2911707956" sldId="259"/>
            <ac:spMk id="3" creationId="{6A44919D-7B0E-49D4-8C8E-C467287525E1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04.533" v="307"/>
          <ac:spMkLst>
            <pc:docMk/>
            <pc:sldMk cId="2911707956" sldId="259"/>
            <ac:spMk id="5" creationId="{100EDD19-6802-4EC3-95CE-CFFAB042CFD6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04.533" v="307"/>
          <ac:spMkLst>
            <pc:docMk/>
            <pc:sldMk cId="2911707956" sldId="259"/>
            <ac:spMk id="6" creationId="{DB17E863-922E-4C26-BD64-E8FD41D28661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5:04.533" v="306"/>
          <ac:spMkLst>
            <pc:docMk/>
            <pc:sldMk cId="2911707956" sldId="259"/>
            <ac:spMk id="8" creationId="{AC17DE74-01C9-4859-B65A-85CF999E8580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5:04.533" v="306"/>
          <ac:spMkLst>
            <pc:docMk/>
            <pc:sldMk cId="2911707956" sldId="259"/>
            <ac:spMk id="10" creationId="{068C0432-0E90-4CC1-8CD3-D44A90DF07EF}"/>
          </ac:spMkLst>
        </pc:spChg>
      </pc:sldChg>
      <pc:sldChg chg="addSp delSp modSp new mod setBg">
        <pc:chgData name="Lauren Dudley" userId="S::l.dudley@huxlow.northants.sch.uk::3954f795-d6d9-480c-82c5-737d6b8b11c0" providerId="AD" clId="Web-{49EFDC0A-7056-463A-A9DA-DBC58F885204}" dt="2020-06-30T19:45:09.486" v="308"/>
        <pc:sldMkLst>
          <pc:docMk/>
          <pc:sldMk cId="3270418193" sldId="260"/>
        </pc:sldMkLst>
        <pc:spChg chg="mod">
          <ac:chgData name="Lauren Dudley" userId="S::l.dudley@huxlow.northants.sch.uk::3954f795-d6d9-480c-82c5-737d6b8b11c0" providerId="AD" clId="Web-{49EFDC0A-7056-463A-A9DA-DBC58F885204}" dt="2020-06-30T19:45:09.486" v="308"/>
          <ac:spMkLst>
            <pc:docMk/>
            <pc:sldMk cId="3270418193" sldId="260"/>
            <ac:spMk id="2" creationId="{F4B7BFCB-90E9-4934-BEAD-A82A89052DA7}"/>
          </ac:spMkLst>
        </pc:spChg>
        <pc:spChg chg="mod">
          <ac:chgData name="Lauren Dudley" userId="S::l.dudley@huxlow.northants.sch.uk::3954f795-d6d9-480c-82c5-737d6b8b11c0" providerId="AD" clId="Web-{49EFDC0A-7056-463A-A9DA-DBC58F885204}" dt="2020-06-30T19:45:09.486" v="308"/>
          <ac:spMkLst>
            <pc:docMk/>
            <pc:sldMk cId="3270418193" sldId="260"/>
            <ac:spMk id="3" creationId="{3BB03F53-D576-4B16-BF6B-547B06B650F1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5:09.486" v="308"/>
          <ac:spMkLst>
            <pc:docMk/>
            <pc:sldMk cId="3270418193" sldId="260"/>
            <ac:spMk id="8" creationId="{C05CBC3C-2E5A-4839-8B9B-2E5A6ADF0F58}"/>
          </ac:spMkLst>
        </pc:spChg>
        <pc:spChg chg="add del">
          <ac:chgData name="Lauren Dudley" userId="S::l.dudley@huxlow.northants.sch.uk::3954f795-d6d9-480c-82c5-737d6b8b11c0" providerId="AD" clId="Web-{49EFDC0A-7056-463A-A9DA-DBC58F885204}" dt="2020-06-30T19:45:09.486" v="308"/>
          <ac:spMkLst>
            <pc:docMk/>
            <pc:sldMk cId="3270418193" sldId="260"/>
            <ac:spMk id="10" creationId="{827FF362-FC97-4BF5-949B-D4ADFA26E457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09.486" v="308"/>
          <ac:spMkLst>
            <pc:docMk/>
            <pc:sldMk cId="3270418193" sldId="260"/>
            <ac:spMk id="15" creationId="{777A147A-9ED8-46B4-8660-1B3C2AA880B5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09.486" v="308"/>
          <ac:spMkLst>
            <pc:docMk/>
            <pc:sldMk cId="3270418193" sldId="260"/>
            <ac:spMk id="17" creationId="{5D6C15A0-C087-4593-8414-2B4EC1CDC3DE}"/>
          </ac:spMkLst>
        </pc:spChg>
      </pc:sldChg>
      <pc:sldChg chg="addSp modSp new mod setBg">
        <pc:chgData name="Lauren Dudley" userId="S::l.dudley@huxlow.northants.sch.uk::3954f795-d6d9-480c-82c5-737d6b8b11c0" providerId="AD" clId="Web-{49EFDC0A-7056-463A-A9DA-DBC58F885204}" dt="2020-06-30T19:45:21.267" v="309"/>
        <pc:sldMkLst>
          <pc:docMk/>
          <pc:sldMk cId="3198673590" sldId="261"/>
        </pc:sldMkLst>
        <pc:spChg chg="mod">
          <ac:chgData name="Lauren Dudley" userId="S::l.dudley@huxlow.northants.sch.uk::3954f795-d6d9-480c-82c5-737d6b8b11c0" providerId="AD" clId="Web-{49EFDC0A-7056-463A-A9DA-DBC58F885204}" dt="2020-06-30T19:45:21.267" v="309"/>
          <ac:spMkLst>
            <pc:docMk/>
            <pc:sldMk cId="3198673590" sldId="261"/>
            <ac:spMk id="2" creationId="{F8B31582-591E-4237-BCF7-E105723A95C3}"/>
          </ac:spMkLst>
        </pc:spChg>
        <pc:spChg chg="mod">
          <ac:chgData name="Lauren Dudley" userId="S::l.dudley@huxlow.northants.sch.uk::3954f795-d6d9-480c-82c5-737d6b8b11c0" providerId="AD" clId="Web-{49EFDC0A-7056-463A-A9DA-DBC58F885204}" dt="2020-06-30T19:45:21.267" v="309"/>
          <ac:spMkLst>
            <pc:docMk/>
            <pc:sldMk cId="3198673590" sldId="261"/>
            <ac:spMk id="3" creationId="{8239A6F1-B9DA-409B-B0DC-9551D1D10C5A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21.267" v="309"/>
          <ac:spMkLst>
            <pc:docMk/>
            <pc:sldMk cId="3198673590" sldId="261"/>
            <ac:spMk id="8" creationId="{100EDD19-6802-4EC3-95CE-CFFAB042CFD6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21.267" v="309"/>
          <ac:spMkLst>
            <pc:docMk/>
            <pc:sldMk cId="3198673590" sldId="261"/>
            <ac:spMk id="10" creationId="{DB17E863-922E-4C26-BD64-E8FD41D28661}"/>
          </ac:spMkLst>
        </pc:spChg>
      </pc:sldChg>
      <pc:sldChg chg="addSp modSp new mod setBg">
        <pc:chgData name="Lauren Dudley" userId="S::l.dudley@huxlow.northants.sch.uk::3954f795-d6d9-480c-82c5-737d6b8b11c0" providerId="AD" clId="Web-{49EFDC0A-7056-463A-A9DA-DBC58F885204}" dt="2020-06-30T19:45:42.971" v="312" actId="14100"/>
        <pc:sldMkLst>
          <pc:docMk/>
          <pc:sldMk cId="213309989" sldId="262"/>
        </pc:sldMkLst>
        <pc:spChg chg="mod">
          <ac:chgData name="Lauren Dudley" userId="S::l.dudley@huxlow.northants.sch.uk::3954f795-d6d9-480c-82c5-737d6b8b11c0" providerId="AD" clId="Web-{49EFDC0A-7056-463A-A9DA-DBC58F885204}" dt="2020-06-30T19:45:42.971" v="312" actId="14100"/>
          <ac:spMkLst>
            <pc:docMk/>
            <pc:sldMk cId="213309989" sldId="262"/>
            <ac:spMk id="2" creationId="{EFF1D4D6-6AC6-4CA5-9A03-62416B064E4D}"/>
          </ac:spMkLst>
        </pc:spChg>
        <pc:spChg chg="mod">
          <ac:chgData name="Lauren Dudley" userId="S::l.dudley@huxlow.northants.sch.uk::3954f795-d6d9-480c-82c5-737d6b8b11c0" providerId="AD" clId="Web-{49EFDC0A-7056-463A-A9DA-DBC58F885204}" dt="2020-06-30T19:45:36.002" v="310"/>
          <ac:spMkLst>
            <pc:docMk/>
            <pc:sldMk cId="213309989" sldId="262"/>
            <ac:spMk id="3" creationId="{71C8BBC7-9252-4A44-A3F2-6BBAA4F590B6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36.002" v="310"/>
          <ac:spMkLst>
            <pc:docMk/>
            <pc:sldMk cId="213309989" sldId="262"/>
            <ac:spMk id="8" creationId="{777A147A-9ED8-46B4-8660-1B3C2AA880B5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36.002" v="310"/>
          <ac:spMkLst>
            <pc:docMk/>
            <pc:sldMk cId="213309989" sldId="262"/>
            <ac:spMk id="10" creationId="{5D6C15A0-C087-4593-8414-2B4EC1CDC3DE}"/>
          </ac:spMkLst>
        </pc:spChg>
      </pc:sldChg>
      <pc:sldChg chg="addSp modSp new mod setBg">
        <pc:chgData name="Lauren Dudley" userId="S::l.dudley@huxlow.northants.sch.uk::3954f795-d6d9-480c-82c5-737d6b8b11c0" providerId="AD" clId="Web-{49EFDC0A-7056-463A-A9DA-DBC58F885204}" dt="2020-06-30T19:45:49.486" v="313"/>
        <pc:sldMkLst>
          <pc:docMk/>
          <pc:sldMk cId="349618344" sldId="263"/>
        </pc:sldMkLst>
        <pc:spChg chg="mod">
          <ac:chgData name="Lauren Dudley" userId="S::l.dudley@huxlow.northants.sch.uk::3954f795-d6d9-480c-82c5-737d6b8b11c0" providerId="AD" clId="Web-{49EFDC0A-7056-463A-A9DA-DBC58F885204}" dt="2020-06-30T19:45:49.486" v="313"/>
          <ac:spMkLst>
            <pc:docMk/>
            <pc:sldMk cId="349618344" sldId="263"/>
            <ac:spMk id="2" creationId="{D25AF719-3834-477A-A7FA-8F22B66C4420}"/>
          </ac:spMkLst>
        </pc:spChg>
        <pc:spChg chg="mod">
          <ac:chgData name="Lauren Dudley" userId="S::l.dudley@huxlow.northants.sch.uk::3954f795-d6d9-480c-82c5-737d6b8b11c0" providerId="AD" clId="Web-{49EFDC0A-7056-463A-A9DA-DBC58F885204}" dt="2020-06-30T19:45:49.486" v="313"/>
          <ac:spMkLst>
            <pc:docMk/>
            <pc:sldMk cId="349618344" sldId="263"/>
            <ac:spMk id="3" creationId="{25718CD3-4B33-4791-9ACF-8093871BBCA9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49.486" v="313"/>
          <ac:spMkLst>
            <pc:docMk/>
            <pc:sldMk cId="349618344" sldId="263"/>
            <ac:spMk id="8" creationId="{100EDD19-6802-4EC3-95CE-CFFAB042CFD6}"/>
          </ac:spMkLst>
        </pc:spChg>
        <pc:spChg chg="add">
          <ac:chgData name="Lauren Dudley" userId="S::l.dudley@huxlow.northants.sch.uk::3954f795-d6d9-480c-82c5-737d6b8b11c0" providerId="AD" clId="Web-{49EFDC0A-7056-463A-A9DA-DBC58F885204}" dt="2020-06-30T19:45:49.486" v="313"/>
          <ac:spMkLst>
            <pc:docMk/>
            <pc:sldMk cId="349618344" sldId="263"/>
            <ac:spMk id="10" creationId="{DB17E863-922E-4C26-BD64-E8FD41D28661}"/>
          </ac:spMkLst>
        </pc:spChg>
      </pc:sldChg>
      <pc:sldMasterChg chg="del delSldLayout">
        <pc:chgData name="Lauren Dudley" userId="S::l.dudley@huxlow.northants.sch.uk::3954f795-d6d9-480c-82c5-737d6b8b11c0" providerId="AD" clId="Web-{49EFDC0A-7056-463A-A9DA-DBC58F885204}" dt="2020-06-30T19:41:34.265" v="137"/>
        <pc:sldMasterMkLst>
          <pc:docMk/>
          <pc:sldMasterMk cId="2460954070" sldId="2147483660"/>
        </pc:sldMasterMkLst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replId addSldLayout">
        <pc:chgData name="Lauren Dudley" userId="S::l.dudley@huxlow.northants.sch.uk::3954f795-d6d9-480c-82c5-737d6b8b11c0" providerId="AD" clId="Web-{49EFDC0A-7056-463A-A9DA-DBC58F885204}" dt="2020-06-30T19:41:34.265" v="137"/>
        <pc:sldMasterMkLst>
          <pc:docMk/>
          <pc:sldMasterMk cId="3206216283" sldId="2147483672"/>
        </pc:sldMasterMkLst>
        <pc:sldLayoutChg chg="ad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1874080093" sldId="2147483673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1083672556" sldId="2147483674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1227093341" sldId="2147483675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2159793721" sldId="2147483676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1131073909" sldId="2147483677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1824415325" sldId="2147483678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1316628734" sldId="2147483679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341139614" sldId="2147483680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1121885600" sldId="2147483681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417823775" sldId="2147483682"/>
          </pc:sldLayoutMkLst>
        </pc:sldLayoutChg>
        <pc:sldLayoutChg chg="add replId">
          <pc:chgData name="Lauren Dudley" userId="S::l.dudley@huxlow.northants.sch.uk::3954f795-d6d9-480c-82c5-737d6b8b11c0" providerId="AD" clId="Web-{49EFDC0A-7056-463A-A9DA-DBC58F885204}" dt="2020-06-30T19:41:34.265" v="137"/>
          <pc:sldLayoutMkLst>
            <pc:docMk/>
            <pc:sldMasterMk cId="3206216283" sldId="2147483672"/>
            <pc:sldLayoutMk cId="2498214792" sldId="2147483683"/>
          </pc:sldLayoutMkLst>
        </pc:sldLayoutChg>
      </pc:sldMasterChg>
    </pc:docChg>
  </pc:docChgLst>
  <pc:docChgLst>
    <pc:chgData name="Lauren Dudley" userId="S::l.dudley@huxlow.northants.sch.uk::3954f795-d6d9-480c-82c5-737d6b8b11c0" providerId="AD" clId="Web-{FFCE6432-3F03-F4BA-F360-CB14FCC3464F}"/>
    <pc:docChg chg="modSld">
      <pc:chgData name="Lauren Dudley" userId="S::l.dudley@huxlow.northants.sch.uk::3954f795-d6d9-480c-82c5-737d6b8b11c0" providerId="AD" clId="Web-{FFCE6432-3F03-F4BA-F360-CB14FCC3464F}" dt="2020-06-30T20:17:01.939" v="417"/>
      <pc:docMkLst>
        <pc:docMk/>
      </pc:docMkLst>
      <pc:sldChg chg="modSp">
        <pc:chgData name="Lauren Dudley" userId="S::l.dudley@huxlow.northants.sch.uk::3954f795-d6d9-480c-82c5-737d6b8b11c0" providerId="AD" clId="Web-{FFCE6432-3F03-F4BA-F360-CB14FCC3464F}" dt="2020-06-30T19:49:16.580" v="3"/>
        <pc:sldMkLst>
          <pc:docMk/>
          <pc:sldMk cId="109857222" sldId="256"/>
        </pc:sldMkLst>
        <pc:spChg chg="mod">
          <ac:chgData name="Lauren Dudley" userId="S::l.dudley@huxlow.northants.sch.uk::3954f795-d6d9-480c-82c5-737d6b8b11c0" providerId="AD" clId="Web-{FFCE6432-3F03-F4BA-F360-CB14FCC3464F}" dt="2020-06-30T19:49:16.580" v="3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">
        <pc:chgData name="Lauren Dudley" userId="S::l.dudley@huxlow.northants.sch.uk::3954f795-d6d9-480c-82c5-737d6b8b11c0" providerId="AD" clId="Web-{FFCE6432-3F03-F4BA-F360-CB14FCC3464F}" dt="2020-06-30T20:17:01.939" v="417"/>
        <pc:sldMkLst>
          <pc:docMk/>
          <pc:sldMk cId="2305425631" sldId="257"/>
        </pc:sldMkLst>
        <pc:spChg chg="mod">
          <ac:chgData name="Lauren Dudley" userId="S::l.dudley@huxlow.northants.sch.uk::3954f795-d6d9-480c-82c5-737d6b8b11c0" providerId="AD" clId="Web-{FFCE6432-3F03-F4BA-F360-CB14FCC3464F}" dt="2020-06-30T20:17:01.939" v="417"/>
          <ac:spMkLst>
            <pc:docMk/>
            <pc:sldMk cId="2305425631" sldId="257"/>
            <ac:spMk id="2" creationId="{1EED118E-560A-4E0B-ADB3-3BDB0F3A9891}"/>
          </ac:spMkLst>
        </pc:spChg>
        <pc:spChg chg="del mod">
          <ac:chgData name="Lauren Dudley" userId="S::l.dudley@huxlow.northants.sch.uk::3954f795-d6d9-480c-82c5-737d6b8b11c0" providerId="AD" clId="Web-{FFCE6432-3F03-F4BA-F360-CB14FCC3464F}" dt="2020-06-30T20:17:01.939" v="417"/>
          <ac:spMkLst>
            <pc:docMk/>
            <pc:sldMk cId="2305425631" sldId="257"/>
            <ac:spMk id="3" creationId="{DE5AA381-39F8-43ED-9673-B972171B0F7E}"/>
          </ac:spMkLst>
        </pc:spChg>
        <pc:spChg chg="del">
          <ac:chgData name="Lauren Dudley" userId="S::l.dudley@huxlow.northants.sch.uk::3954f795-d6d9-480c-82c5-737d6b8b11c0" providerId="AD" clId="Web-{FFCE6432-3F03-F4BA-F360-CB14FCC3464F}" dt="2020-06-30T20:17:01.939" v="417"/>
          <ac:spMkLst>
            <pc:docMk/>
            <pc:sldMk cId="2305425631" sldId="257"/>
            <ac:spMk id="8" creationId="{100EDD19-6802-4EC3-95CE-CFFAB042CFD6}"/>
          </ac:spMkLst>
        </pc:spChg>
        <pc:spChg chg="del">
          <ac:chgData name="Lauren Dudley" userId="S::l.dudley@huxlow.northants.sch.uk::3954f795-d6d9-480c-82c5-737d6b8b11c0" providerId="AD" clId="Web-{FFCE6432-3F03-F4BA-F360-CB14FCC3464F}" dt="2020-06-30T20:17:01.939" v="417"/>
          <ac:spMkLst>
            <pc:docMk/>
            <pc:sldMk cId="2305425631" sldId="257"/>
            <ac:spMk id="10" creationId="{DB17E863-922E-4C26-BD64-E8FD41D28661}"/>
          </ac:spMkLst>
        </pc:spChg>
        <pc:spChg chg="add">
          <ac:chgData name="Lauren Dudley" userId="S::l.dudley@huxlow.northants.sch.uk::3954f795-d6d9-480c-82c5-737d6b8b11c0" providerId="AD" clId="Web-{FFCE6432-3F03-F4BA-F360-CB14FCC3464F}" dt="2020-06-30T20:17:01.939" v="417"/>
          <ac:spMkLst>
            <pc:docMk/>
            <pc:sldMk cId="2305425631" sldId="257"/>
            <ac:spMk id="16" creationId="{35DB3719-6FDC-4E5D-891D-FF40B7300F64}"/>
          </ac:spMkLst>
        </pc:spChg>
        <pc:graphicFrameChg chg="add">
          <ac:chgData name="Lauren Dudley" userId="S::l.dudley@huxlow.northants.sch.uk::3954f795-d6d9-480c-82c5-737d6b8b11c0" providerId="AD" clId="Web-{FFCE6432-3F03-F4BA-F360-CB14FCC3464F}" dt="2020-06-30T20:17:01.939" v="417"/>
          <ac:graphicFrameMkLst>
            <pc:docMk/>
            <pc:sldMk cId="2305425631" sldId="257"/>
            <ac:graphicFrameMk id="12" creationId="{5A500447-F44F-413D-AF71-19B88DD63143}"/>
          </ac:graphicFrameMkLst>
        </pc:graphicFrameChg>
      </pc:sldChg>
      <pc:sldChg chg="addSp delSp modSp">
        <pc:chgData name="Lauren Dudley" userId="S::l.dudley@huxlow.northants.sch.uk::3954f795-d6d9-480c-82c5-737d6b8b11c0" providerId="AD" clId="Web-{FFCE6432-3F03-F4BA-F360-CB14FCC3464F}" dt="2020-06-30T20:04:57.212" v="410"/>
        <pc:sldMkLst>
          <pc:docMk/>
          <pc:sldMk cId="3198673590" sldId="261"/>
        </pc:sldMkLst>
        <pc:spChg chg="mod">
          <ac:chgData name="Lauren Dudley" userId="S::l.dudley@huxlow.northants.sch.uk::3954f795-d6d9-480c-82c5-737d6b8b11c0" providerId="AD" clId="Web-{FFCE6432-3F03-F4BA-F360-CB14FCC3464F}" dt="2020-06-30T20:04:57.212" v="410"/>
          <ac:spMkLst>
            <pc:docMk/>
            <pc:sldMk cId="3198673590" sldId="261"/>
            <ac:spMk id="2" creationId="{F8B31582-591E-4237-BCF7-E105723A95C3}"/>
          </ac:spMkLst>
        </pc:spChg>
        <pc:spChg chg="del">
          <ac:chgData name="Lauren Dudley" userId="S::l.dudley@huxlow.northants.sch.uk::3954f795-d6d9-480c-82c5-737d6b8b11c0" providerId="AD" clId="Web-{FFCE6432-3F03-F4BA-F360-CB14FCC3464F}" dt="2020-06-30T20:04:36.509" v="408"/>
          <ac:spMkLst>
            <pc:docMk/>
            <pc:sldMk cId="3198673590" sldId="261"/>
            <ac:spMk id="3" creationId="{8239A6F1-B9DA-409B-B0DC-9551D1D10C5A}"/>
          </ac:spMkLst>
        </pc:spChg>
        <pc:spChg chg="add del">
          <ac:chgData name="Lauren Dudley" userId="S::l.dudley@huxlow.northants.sch.uk::3954f795-d6d9-480c-82c5-737d6b8b11c0" providerId="AD" clId="Web-{FFCE6432-3F03-F4BA-F360-CB14FCC3464F}" dt="2020-06-30T20:04:57.212" v="410"/>
          <ac:spMkLst>
            <pc:docMk/>
            <pc:sldMk cId="3198673590" sldId="261"/>
            <ac:spMk id="8" creationId="{100EDD19-6802-4EC3-95CE-CFFAB042CFD6}"/>
          </ac:spMkLst>
        </pc:spChg>
        <pc:spChg chg="add del">
          <ac:chgData name="Lauren Dudley" userId="S::l.dudley@huxlow.northants.sch.uk::3954f795-d6d9-480c-82c5-737d6b8b11c0" providerId="AD" clId="Web-{FFCE6432-3F03-F4BA-F360-CB14FCC3464F}" dt="2020-06-30T20:04:57.212" v="410"/>
          <ac:spMkLst>
            <pc:docMk/>
            <pc:sldMk cId="3198673590" sldId="261"/>
            <ac:spMk id="10" creationId="{DB17E863-922E-4C26-BD64-E8FD41D28661}"/>
          </ac:spMkLst>
        </pc:spChg>
        <pc:spChg chg="add del">
          <ac:chgData name="Lauren Dudley" userId="S::l.dudley@huxlow.northants.sch.uk::3954f795-d6d9-480c-82c5-737d6b8b11c0" providerId="AD" clId="Web-{FFCE6432-3F03-F4BA-F360-CB14FCC3464F}" dt="2020-06-30T20:04:57.212" v="410"/>
          <ac:spMkLst>
            <pc:docMk/>
            <pc:sldMk cId="3198673590" sldId="261"/>
            <ac:spMk id="14" creationId="{83033E45-37ED-4E76-BCBB-CB4685ECD92E}"/>
          </ac:spMkLst>
        </pc:spChg>
        <pc:spChg chg="add del">
          <ac:chgData name="Lauren Dudley" userId="S::l.dudley@huxlow.northants.sch.uk::3954f795-d6d9-480c-82c5-737d6b8b11c0" providerId="AD" clId="Web-{FFCE6432-3F03-F4BA-F360-CB14FCC3464F}" dt="2020-06-30T20:04:57.212" v="410"/>
          <ac:spMkLst>
            <pc:docMk/>
            <pc:sldMk cId="3198673590" sldId="261"/>
            <ac:spMk id="17" creationId="{AE6A207B-97BE-4DE3-B7BA-6EB713664F78}"/>
          </ac:spMkLst>
        </pc:spChg>
        <pc:spChg chg="add del">
          <ac:chgData name="Lauren Dudley" userId="S::l.dudley@huxlow.northants.sch.uk::3954f795-d6d9-480c-82c5-737d6b8b11c0" providerId="AD" clId="Web-{FFCE6432-3F03-F4BA-F360-CB14FCC3464F}" dt="2020-06-30T20:04:57.212" v="410"/>
          <ac:spMkLst>
            <pc:docMk/>
            <pc:sldMk cId="3198673590" sldId="261"/>
            <ac:spMk id="19" creationId="{3CE8AF5E-D374-4CF1-90CC-35CF73B81C3E}"/>
          </ac:spMkLst>
        </pc:spChg>
        <pc:picChg chg="add mod ord">
          <ac:chgData name="Lauren Dudley" userId="S::l.dudley@huxlow.northants.sch.uk::3954f795-d6d9-480c-82c5-737d6b8b11c0" providerId="AD" clId="Web-{FFCE6432-3F03-F4BA-F360-CB14FCC3464F}" dt="2020-06-30T20:04:57.212" v="410"/>
          <ac:picMkLst>
            <pc:docMk/>
            <pc:sldMk cId="3198673590" sldId="261"/>
            <ac:picMk id="4" creationId="{B00CCF9D-AD91-4CFB-BF54-BB472B9AD177}"/>
          </ac:picMkLst>
        </pc:picChg>
        <pc:inkChg chg="add del">
          <ac:chgData name="Lauren Dudley" userId="S::l.dudley@huxlow.northants.sch.uk::3954f795-d6d9-480c-82c5-737d6b8b11c0" providerId="AD" clId="Web-{FFCE6432-3F03-F4BA-F360-CB14FCC3464F}" dt="2020-06-30T20:04:57.212" v="410"/>
          <ac:inkMkLst>
            <pc:docMk/>
            <pc:sldMk cId="3198673590" sldId="261"/>
            <ac:inkMk id="21" creationId="{070477C5-0410-4E4F-97A1-F84C2465C187}"/>
          </ac:inkMkLst>
        </pc:inkChg>
      </pc:sldChg>
    </pc:docChg>
  </pc:docChgLst>
  <pc:docChgLst>
    <pc:chgData name="Lauren Dudley" userId="S::l.dudley@huxlow.northants.sch.uk::3954f795-d6d9-480c-82c5-737d6b8b11c0" providerId="AD" clId="Web-{AB1BA1CC-E90D-ACB2-77D9-A842F02DD648}"/>
    <pc:docChg chg="addSld delSld modSld">
      <pc:chgData name="Lauren Dudley" userId="S::l.dudley@huxlow.northants.sch.uk::3954f795-d6d9-480c-82c5-737d6b8b11c0" providerId="AD" clId="Web-{AB1BA1CC-E90D-ACB2-77D9-A842F02DD648}" dt="2020-06-30T20:52:40.783" v="1443" actId="20577"/>
      <pc:docMkLst>
        <pc:docMk/>
      </pc:docMkLst>
      <pc:sldChg chg="addSp delSp modSp">
        <pc:chgData name="Lauren Dudley" userId="S::l.dudley@huxlow.northants.sch.uk::3954f795-d6d9-480c-82c5-737d6b8b11c0" providerId="AD" clId="Web-{AB1BA1CC-E90D-ACB2-77D9-A842F02DD648}" dt="2020-06-30T20:33:44.517" v="4" actId="1076"/>
        <pc:sldMkLst>
          <pc:docMk/>
          <pc:sldMk cId="4208900302" sldId="258"/>
        </pc:sldMkLst>
        <pc:spChg chg="del">
          <ac:chgData name="Lauren Dudley" userId="S::l.dudley@huxlow.northants.sch.uk::3954f795-d6d9-480c-82c5-737d6b8b11c0" providerId="AD" clId="Web-{AB1BA1CC-E90D-ACB2-77D9-A842F02DD648}" dt="2020-06-30T20:33:26.923" v="0"/>
          <ac:spMkLst>
            <pc:docMk/>
            <pc:sldMk cId="4208900302" sldId="258"/>
            <ac:spMk id="3" creationId="{7927F0C4-4480-4BC3-B84D-B5A2DAECEAD3}"/>
          </ac:spMkLst>
        </pc:spChg>
        <pc:picChg chg="add mod ord">
          <ac:chgData name="Lauren Dudley" userId="S::l.dudley@huxlow.northants.sch.uk::3954f795-d6d9-480c-82c5-737d6b8b11c0" providerId="AD" clId="Web-{AB1BA1CC-E90D-ACB2-77D9-A842F02DD648}" dt="2020-06-30T20:33:44.517" v="4" actId="1076"/>
          <ac:picMkLst>
            <pc:docMk/>
            <pc:sldMk cId="4208900302" sldId="258"/>
            <ac:picMk id="4" creationId="{58F7B41C-6CE1-45FE-9C0D-78A8571FF8C7}"/>
          </ac:picMkLst>
        </pc:picChg>
      </pc:sldChg>
      <pc:sldChg chg="addSp delSp modSp">
        <pc:chgData name="Lauren Dudley" userId="S::l.dudley@huxlow.northants.sch.uk::3954f795-d6d9-480c-82c5-737d6b8b11c0" providerId="AD" clId="Web-{AB1BA1CC-E90D-ACB2-77D9-A842F02DD648}" dt="2020-06-30T20:36:06.022" v="386"/>
        <pc:sldMkLst>
          <pc:docMk/>
          <pc:sldMk cId="2911707956" sldId="259"/>
        </pc:sldMkLst>
        <pc:spChg chg="mod">
          <ac:chgData name="Lauren Dudley" userId="S::l.dudley@huxlow.northants.sch.uk::3954f795-d6d9-480c-82c5-737d6b8b11c0" providerId="AD" clId="Web-{AB1BA1CC-E90D-ACB2-77D9-A842F02DD648}" dt="2020-06-30T20:36:06.022" v="386"/>
          <ac:spMkLst>
            <pc:docMk/>
            <pc:sldMk cId="2911707956" sldId="259"/>
            <ac:spMk id="2" creationId="{1A8FC78E-1E8E-4CE5-B0A4-DD598EC88B16}"/>
          </ac:spMkLst>
        </pc:spChg>
        <pc:spChg chg="del mod">
          <ac:chgData name="Lauren Dudley" userId="S::l.dudley@huxlow.northants.sch.uk::3954f795-d6d9-480c-82c5-737d6b8b11c0" providerId="AD" clId="Web-{AB1BA1CC-E90D-ACB2-77D9-A842F02DD648}" dt="2020-06-30T20:36:06.022" v="386"/>
          <ac:spMkLst>
            <pc:docMk/>
            <pc:sldMk cId="2911707956" sldId="259"/>
            <ac:spMk id="3" creationId="{6A44919D-7B0E-49D4-8C8E-C467287525E1}"/>
          </ac:spMkLst>
        </pc:spChg>
        <pc:spChg chg="del">
          <ac:chgData name="Lauren Dudley" userId="S::l.dudley@huxlow.northants.sch.uk::3954f795-d6d9-480c-82c5-737d6b8b11c0" providerId="AD" clId="Web-{AB1BA1CC-E90D-ACB2-77D9-A842F02DD648}" dt="2020-06-30T20:36:06.022" v="386"/>
          <ac:spMkLst>
            <pc:docMk/>
            <pc:sldMk cId="2911707956" sldId="259"/>
            <ac:spMk id="5" creationId="{100EDD19-6802-4EC3-95CE-CFFAB042CFD6}"/>
          </ac:spMkLst>
        </pc:spChg>
        <pc:spChg chg="del">
          <ac:chgData name="Lauren Dudley" userId="S::l.dudley@huxlow.northants.sch.uk::3954f795-d6d9-480c-82c5-737d6b8b11c0" providerId="AD" clId="Web-{AB1BA1CC-E90D-ACB2-77D9-A842F02DD648}" dt="2020-06-30T20:36:06.022" v="386"/>
          <ac:spMkLst>
            <pc:docMk/>
            <pc:sldMk cId="2911707956" sldId="259"/>
            <ac:spMk id="6" creationId="{DB17E863-922E-4C26-BD64-E8FD41D28661}"/>
          </ac:spMkLst>
        </pc:spChg>
        <pc:spChg chg="add">
          <ac:chgData name="Lauren Dudley" userId="S::l.dudley@huxlow.northants.sch.uk::3954f795-d6d9-480c-82c5-737d6b8b11c0" providerId="AD" clId="Web-{AB1BA1CC-E90D-ACB2-77D9-A842F02DD648}" dt="2020-06-30T20:36:06.022" v="386"/>
          <ac:spMkLst>
            <pc:docMk/>
            <pc:sldMk cId="2911707956" sldId="259"/>
            <ac:spMk id="12" creationId="{35DB3719-6FDC-4E5D-891D-FF40B7300F64}"/>
          </ac:spMkLst>
        </pc:spChg>
        <pc:graphicFrameChg chg="add">
          <ac:chgData name="Lauren Dudley" userId="S::l.dudley@huxlow.northants.sch.uk::3954f795-d6d9-480c-82c5-737d6b8b11c0" providerId="AD" clId="Web-{AB1BA1CC-E90D-ACB2-77D9-A842F02DD648}" dt="2020-06-30T20:36:06.022" v="386"/>
          <ac:graphicFrameMkLst>
            <pc:docMk/>
            <pc:sldMk cId="2911707956" sldId="259"/>
            <ac:graphicFrameMk id="9" creationId="{4CFE8AC5-0347-4CBB-B585-5C4EDAA4BE91}"/>
          </ac:graphicFrameMkLst>
        </pc:graphicFrameChg>
      </pc:sldChg>
      <pc:sldChg chg="modSp">
        <pc:chgData name="Lauren Dudley" userId="S::l.dudley@huxlow.northants.sch.uk::3954f795-d6d9-480c-82c5-737d6b8b11c0" providerId="AD" clId="Web-{AB1BA1CC-E90D-ACB2-77D9-A842F02DD648}" dt="2020-06-30T20:38:55.822" v="680" actId="20577"/>
        <pc:sldMkLst>
          <pc:docMk/>
          <pc:sldMk cId="3270418193" sldId="260"/>
        </pc:sldMkLst>
        <pc:spChg chg="mod">
          <ac:chgData name="Lauren Dudley" userId="S::l.dudley@huxlow.northants.sch.uk::3954f795-d6d9-480c-82c5-737d6b8b11c0" providerId="AD" clId="Web-{AB1BA1CC-E90D-ACB2-77D9-A842F02DD648}" dt="2020-06-30T20:38:55.822" v="680" actId="20577"/>
          <ac:spMkLst>
            <pc:docMk/>
            <pc:sldMk cId="3270418193" sldId="260"/>
            <ac:spMk id="3" creationId="{3BB03F53-D576-4B16-BF6B-547B06B650F1}"/>
          </ac:spMkLst>
        </pc:spChg>
      </pc:sldChg>
      <pc:sldChg chg="addSp delSp modSp">
        <pc:chgData name="Lauren Dudley" userId="S::l.dudley@huxlow.northants.sch.uk::3954f795-d6d9-480c-82c5-737d6b8b11c0" providerId="AD" clId="Web-{AB1BA1CC-E90D-ACB2-77D9-A842F02DD648}" dt="2020-06-30T20:42:09.580" v="700" actId="14100"/>
        <pc:sldMkLst>
          <pc:docMk/>
          <pc:sldMk cId="3198673590" sldId="261"/>
        </pc:sldMkLst>
        <pc:spChg chg="del">
          <ac:chgData name="Lauren Dudley" userId="S::l.dudley@huxlow.northants.sch.uk::3954f795-d6d9-480c-82c5-737d6b8b11c0" providerId="AD" clId="Web-{AB1BA1CC-E90D-ACB2-77D9-A842F02DD648}" dt="2020-06-30T20:41:53.173" v="695"/>
          <ac:spMkLst>
            <pc:docMk/>
            <pc:sldMk cId="3198673590" sldId="261"/>
            <ac:spMk id="2" creationId="{F8B31582-591E-4237-BCF7-E105723A95C3}"/>
          </ac:spMkLst>
        </pc:spChg>
        <pc:spChg chg="add mod">
          <ac:chgData name="Lauren Dudley" userId="S::l.dudley@huxlow.northants.sch.uk::3954f795-d6d9-480c-82c5-737d6b8b11c0" providerId="AD" clId="Web-{AB1BA1CC-E90D-ACB2-77D9-A842F02DD648}" dt="2020-06-30T20:41:53.173" v="695"/>
          <ac:spMkLst>
            <pc:docMk/>
            <pc:sldMk cId="3198673590" sldId="261"/>
            <ac:spMk id="5" creationId="{70D32FAF-CBAB-4885-B41B-7158A70B9D99}"/>
          </ac:spMkLst>
        </pc:spChg>
        <pc:picChg chg="mod">
          <ac:chgData name="Lauren Dudley" userId="S::l.dudley@huxlow.northants.sch.uk::3954f795-d6d9-480c-82c5-737d6b8b11c0" providerId="AD" clId="Web-{AB1BA1CC-E90D-ACB2-77D9-A842F02DD648}" dt="2020-06-30T20:42:09.580" v="700" actId="14100"/>
          <ac:picMkLst>
            <pc:docMk/>
            <pc:sldMk cId="3198673590" sldId="261"/>
            <ac:picMk id="4" creationId="{B00CCF9D-AD91-4CFB-BF54-BB472B9AD177}"/>
          </ac:picMkLst>
        </pc:picChg>
      </pc:sldChg>
      <pc:sldChg chg="modSp">
        <pc:chgData name="Lauren Dudley" userId="S::l.dudley@huxlow.northants.sch.uk::3954f795-d6d9-480c-82c5-737d6b8b11c0" providerId="AD" clId="Web-{AB1BA1CC-E90D-ACB2-77D9-A842F02DD648}" dt="2020-06-30T20:52:40.783" v="1442" actId="20577"/>
        <pc:sldMkLst>
          <pc:docMk/>
          <pc:sldMk cId="213309989" sldId="262"/>
        </pc:sldMkLst>
        <pc:spChg chg="mod">
          <ac:chgData name="Lauren Dudley" userId="S::l.dudley@huxlow.northants.sch.uk::3954f795-d6d9-480c-82c5-737d6b8b11c0" providerId="AD" clId="Web-{AB1BA1CC-E90D-ACB2-77D9-A842F02DD648}" dt="2020-06-30T20:52:40.783" v="1442" actId="20577"/>
          <ac:spMkLst>
            <pc:docMk/>
            <pc:sldMk cId="213309989" sldId="262"/>
            <ac:spMk id="3" creationId="{71C8BBC7-9252-4A44-A3F2-6BBAA4F590B6}"/>
          </ac:spMkLst>
        </pc:spChg>
      </pc:sldChg>
      <pc:sldChg chg="addSp delSp modSp">
        <pc:chgData name="Lauren Dudley" userId="S::l.dudley@huxlow.northants.sch.uk::3954f795-d6d9-480c-82c5-737d6b8b11c0" providerId="AD" clId="Web-{AB1BA1CC-E90D-ACB2-77D9-A842F02DD648}" dt="2020-06-30T20:51:44.532" v="1187"/>
        <pc:sldMkLst>
          <pc:docMk/>
          <pc:sldMk cId="349618344" sldId="263"/>
        </pc:sldMkLst>
        <pc:spChg chg="mod">
          <ac:chgData name="Lauren Dudley" userId="S::l.dudley@huxlow.northants.sch.uk::3954f795-d6d9-480c-82c5-737d6b8b11c0" providerId="AD" clId="Web-{AB1BA1CC-E90D-ACB2-77D9-A842F02DD648}" dt="2020-06-30T20:51:44.532" v="1187"/>
          <ac:spMkLst>
            <pc:docMk/>
            <pc:sldMk cId="349618344" sldId="263"/>
            <ac:spMk id="3" creationId="{25718CD3-4B33-4791-9ACF-8093871BBCA9}"/>
          </ac:spMkLst>
        </pc:spChg>
        <pc:spChg chg="del">
          <ac:chgData name="Lauren Dudley" userId="S::l.dudley@huxlow.northants.sch.uk::3954f795-d6d9-480c-82c5-737d6b8b11c0" providerId="AD" clId="Web-{AB1BA1CC-E90D-ACB2-77D9-A842F02DD648}" dt="2020-06-30T20:51:44.532" v="1187"/>
          <ac:spMkLst>
            <pc:docMk/>
            <pc:sldMk cId="349618344" sldId="263"/>
            <ac:spMk id="8" creationId="{100EDD19-6802-4EC3-95CE-CFFAB042CFD6}"/>
          </ac:spMkLst>
        </pc:spChg>
        <pc:spChg chg="del">
          <ac:chgData name="Lauren Dudley" userId="S::l.dudley@huxlow.northants.sch.uk::3954f795-d6d9-480c-82c5-737d6b8b11c0" providerId="AD" clId="Web-{AB1BA1CC-E90D-ACB2-77D9-A842F02DD648}" dt="2020-06-30T20:51:44.532" v="1187"/>
          <ac:spMkLst>
            <pc:docMk/>
            <pc:sldMk cId="349618344" sldId="263"/>
            <ac:spMk id="10" creationId="{DB17E863-922E-4C26-BD64-E8FD41D28661}"/>
          </ac:spMkLst>
        </pc:spChg>
        <pc:spChg chg="add">
          <ac:chgData name="Lauren Dudley" userId="S::l.dudley@huxlow.northants.sch.uk::3954f795-d6d9-480c-82c5-737d6b8b11c0" providerId="AD" clId="Web-{AB1BA1CC-E90D-ACB2-77D9-A842F02DD648}" dt="2020-06-30T20:51:44.532" v="1187"/>
          <ac:spMkLst>
            <pc:docMk/>
            <pc:sldMk cId="349618344" sldId="263"/>
            <ac:spMk id="15" creationId="{100EDD19-6802-4EC3-95CE-CFFAB042CFD6}"/>
          </ac:spMkLst>
        </pc:spChg>
        <pc:spChg chg="add">
          <ac:chgData name="Lauren Dudley" userId="S::l.dudley@huxlow.northants.sch.uk::3954f795-d6d9-480c-82c5-737d6b8b11c0" providerId="AD" clId="Web-{AB1BA1CC-E90D-ACB2-77D9-A842F02DD648}" dt="2020-06-30T20:51:44.532" v="1187"/>
          <ac:spMkLst>
            <pc:docMk/>
            <pc:sldMk cId="349618344" sldId="263"/>
            <ac:spMk id="17" creationId="{DB17E863-922E-4C26-BD64-E8FD41D28661}"/>
          </ac:spMkLst>
        </pc:spChg>
      </pc:sldChg>
      <pc:sldChg chg="addSp delSp modSp new del mod setBg">
        <pc:chgData name="Lauren Dudley" userId="S::l.dudley@huxlow.northants.sch.uk::3954f795-d6d9-480c-82c5-737d6b8b11c0" providerId="AD" clId="Web-{AB1BA1CC-E90D-ACB2-77D9-A842F02DD648}" dt="2020-06-30T20:42:12.674" v="701"/>
        <pc:sldMkLst>
          <pc:docMk/>
          <pc:sldMk cId="1786782262" sldId="264"/>
        </pc:sldMkLst>
        <pc:spChg chg="add del">
          <ac:chgData name="Lauren Dudley" userId="S::l.dudley@huxlow.northants.sch.uk::3954f795-d6d9-480c-82c5-737d6b8b11c0" providerId="AD" clId="Web-{AB1BA1CC-E90D-ACB2-77D9-A842F02DD648}" dt="2020-06-30T20:40:25.984" v="689"/>
          <ac:spMkLst>
            <pc:docMk/>
            <pc:sldMk cId="1786782262" sldId="264"/>
            <ac:spMk id="2" creationId="{39139EDA-30DA-41E1-BD83-1FFDCCD6A19A}"/>
          </ac:spMkLst>
        </pc:spChg>
        <pc:spChg chg="del">
          <ac:chgData name="Lauren Dudley" userId="S::l.dudley@huxlow.northants.sch.uk::3954f795-d6d9-480c-82c5-737d6b8b11c0" providerId="AD" clId="Web-{AB1BA1CC-E90D-ACB2-77D9-A842F02DD648}" dt="2020-06-30T20:39:52.702" v="683"/>
          <ac:spMkLst>
            <pc:docMk/>
            <pc:sldMk cId="1786782262" sldId="264"/>
            <ac:spMk id="3" creationId="{67187398-9897-47D7-B1EE-E4A4778D389E}"/>
          </ac:spMkLst>
        </pc:spChg>
        <pc:spChg chg="add mod">
          <ac:chgData name="Lauren Dudley" userId="S::l.dudley@huxlow.northants.sch.uk::3954f795-d6d9-480c-82c5-737d6b8b11c0" providerId="AD" clId="Web-{AB1BA1CC-E90D-ACB2-77D9-A842F02DD648}" dt="2020-06-30T20:41:22.188" v="694" actId="1076"/>
          <ac:spMkLst>
            <pc:docMk/>
            <pc:sldMk cId="1786782262" sldId="264"/>
            <ac:spMk id="5" creationId="{3791BEA9-FFF8-466A-AA26-C1CEF19DEEC2}"/>
          </ac:spMkLst>
        </pc:spChg>
        <pc:spChg chg="add del">
          <ac:chgData name="Lauren Dudley" userId="S::l.dudley@huxlow.northants.sch.uk::3954f795-d6d9-480c-82c5-737d6b8b11c0" providerId="AD" clId="Web-{AB1BA1CC-E90D-ACB2-77D9-A842F02DD648}" dt="2020-06-30T20:40:25.984" v="689"/>
          <ac:spMkLst>
            <pc:docMk/>
            <pc:sldMk cId="1786782262" sldId="264"/>
            <ac:spMk id="9" creationId="{6EE0B6E2-7CE8-4D86-87FC-4B58A7D8E759}"/>
          </ac:spMkLst>
        </pc:spChg>
        <pc:picChg chg="add mod ord">
          <ac:chgData name="Lauren Dudley" userId="S::l.dudley@huxlow.northants.sch.uk::3954f795-d6d9-480c-82c5-737d6b8b11c0" providerId="AD" clId="Web-{AB1BA1CC-E90D-ACB2-77D9-A842F02DD648}" dt="2020-06-30T20:40:56.188" v="692" actId="1076"/>
          <ac:picMkLst>
            <pc:docMk/>
            <pc:sldMk cId="1786782262" sldId="264"/>
            <ac:picMk id="4" creationId="{D4B1C832-146A-462B-8E18-DEC25014E73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4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svg"/><Relationship Id="rId1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4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svg"/><Relationship Id="rId1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87086-36E6-4DC6-A01B-F86C0B3D997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2B3D50A-66F2-4B14-AD39-A80929BE3E66}">
      <dgm:prSet/>
      <dgm:spPr/>
      <dgm:t>
        <a:bodyPr/>
        <a:lstStyle/>
        <a:p>
          <a:r>
            <a:rPr lang="en-US"/>
            <a:t>Tiered vocabulary refers to three tiers of vocabulary.</a:t>
          </a:r>
        </a:p>
      </dgm:t>
    </dgm:pt>
    <dgm:pt modelId="{720763FA-DDEF-4D9A-BD98-84008C82DFC4}" type="parTrans" cxnId="{2BBB9486-FAEF-433A-9AE0-8FE53CC378C5}">
      <dgm:prSet/>
      <dgm:spPr/>
      <dgm:t>
        <a:bodyPr/>
        <a:lstStyle/>
        <a:p>
          <a:endParaRPr lang="en-US"/>
        </a:p>
      </dgm:t>
    </dgm:pt>
    <dgm:pt modelId="{979BAC7C-3DE9-4E19-A27B-063ADF539654}" type="sibTrans" cxnId="{2BBB9486-FAEF-433A-9AE0-8FE53CC378C5}">
      <dgm:prSet/>
      <dgm:spPr/>
      <dgm:t>
        <a:bodyPr/>
        <a:lstStyle/>
        <a:p>
          <a:endParaRPr lang="en-US"/>
        </a:p>
      </dgm:t>
    </dgm:pt>
    <dgm:pt modelId="{B0F80189-A2E4-4BFE-AD1B-8FA476080764}">
      <dgm:prSet/>
      <dgm:spPr/>
      <dgm:t>
        <a:bodyPr/>
        <a:lstStyle/>
        <a:p>
          <a:r>
            <a:rPr lang="en-US"/>
            <a:t>We will be using this when we refer to groups of words, in all your subjects.</a:t>
          </a:r>
        </a:p>
      </dgm:t>
    </dgm:pt>
    <dgm:pt modelId="{6DD2E0D9-33B3-4312-989C-ACD57F0D8A45}" type="parTrans" cxnId="{7C1BD22B-7ED4-47F3-8FB3-C681BA2F4B62}">
      <dgm:prSet/>
      <dgm:spPr/>
      <dgm:t>
        <a:bodyPr/>
        <a:lstStyle/>
        <a:p>
          <a:endParaRPr lang="en-US"/>
        </a:p>
      </dgm:t>
    </dgm:pt>
    <dgm:pt modelId="{D2ECC4E4-84A9-4936-896A-EC10A980DD22}" type="sibTrans" cxnId="{7C1BD22B-7ED4-47F3-8FB3-C681BA2F4B62}">
      <dgm:prSet/>
      <dgm:spPr/>
      <dgm:t>
        <a:bodyPr/>
        <a:lstStyle/>
        <a:p>
          <a:endParaRPr lang="en-US"/>
        </a:p>
      </dgm:t>
    </dgm:pt>
    <dgm:pt modelId="{E191D8F2-8EBE-49C2-98AD-5FDC792490AF}">
      <dgm:prSet/>
      <dgm:spPr/>
      <dgm:t>
        <a:bodyPr/>
        <a:lstStyle/>
        <a:p>
          <a:r>
            <a:rPr lang="en-US"/>
            <a:t>You will be encouraged to make use of Tier 2 Vocabulary in all your written work, and ensure you have a solid understanding of Tier 3 Vocabulary.</a:t>
          </a:r>
        </a:p>
      </dgm:t>
    </dgm:pt>
    <dgm:pt modelId="{587ED44F-1352-42EB-8B55-77D306C3A319}" type="parTrans" cxnId="{3B1FDDA3-1852-45EC-B37E-E2A1CA974964}">
      <dgm:prSet/>
      <dgm:spPr/>
      <dgm:t>
        <a:bodyPr/>
        <a:lstStyle/>
        <a:p>
          <a:endParaRPr lang="en-US"/>
        </a:p>
      </dgm:t>
    </dgm:pt>
    <dgm:pt modelId="{F97C07BF-A98F-4226-ACC9-0E470009ADA6}" type="sibTrans" cxnId="{3B1FDDA3-1852-45EC-B37E-E2A1CA974964}">
      <dgm:prSet/>
      <dgm:spPr/>
      <dgm:t>
        <a:bodyPr/>
        <a:lstStyle/>
        <a:p>
          <a:endParaRPr lang="en-US"/>
        </a:p>
      </dgm:t>
    </dgm:pt>
    <dgm:pt modelId="{A820C747-F5DA-41F4-8730-C52358EF9D7B}" type="pres">
      <dgm:prSet presAssocID="{2CF87086-36E6-4DC6-A01B-F86C0B3D997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56DFE2-A468-49E3-8DD0-3DF9BDA7F27C}" type="pres">
      <dgm:prSet presAssocID="{D2B3D50A-66F2-4B14-AD39-A80929BE3E66}" presName="compNode" presStyleCnt="0"/>
      <dgm:spPr/>
    </dgm:pt>
    <dgm:pt modelId="{0F48F03A-A48F-4999-A990-CF2B2D925E89}" type="pres">
      <dgm:prSet presAssocID="{D2B3D50A-66F2-4B14-AD39-A80929BE3E66}" presName="bgRect" presStyleLbl="bgShp" presStyleIdx="0" presStyleCnt="3"/>
      <dgm:spPr/>
    </dgm:pt>
    <dgm:pt modelId="{8D788DD7-B80F-4E28-BECC-3C0E71756EAA}" type="pres">
      <dgm:prSet presAssocID="{D2B3D50A-66F2-4B14-AD39-A80929BE3E66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5A16430-1EB5-43CE-904C-7EBC9805A8CC}" type="pres">
      <dgm:prSet presAssocID="{D2B3D50A-66F2-4B14-AD39-A80929BE3E66}" presName="spaceRect" presStyleCnt="0"/>
      <dgm:spPr/>
    </dgm:pt>
    <dgm:pt modelId="{D2B7C319-E2FE-4ED3-8EDD-465C7F18721B}" type="pres">
      <dgm:prSet presAssocID="{D2B3D50A-66F2-4B14-AD39-A80929BE3E66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BEAA4B7-7BD5-4E30-8760-C8E3208C08AF}" type="pres">
      <dgm:prSet presAssocID="{979BAC7C-3DE9-4E19-A27B-063ADF539654}" presName="sibTrans" presStyleCnt="0"/>
      <dgm:spPr/>
    </dgm:pt>
    <dgm:pt modelId="{451897C7-945D-457C-B223-2EDFE1D7514D}" type="pres">
      <dgm:prSet presAssocID="{B0F80189-A2E4-4BFE-AD1B-8FA476080764}" presName="compNode" presStyleCnt="0"/>
      <dgm:spPr/>
    </dgm:pt>
    <dgm:pt modelId="{B6370EDA-5F3A-42DD-A85B-9C18C7D681E8}" type="pres">
      <dgm:prSet presAssocID="{B0F80189-A2E4-4BFE-AD1B-8FA476080764}" presName="bgRect" presStyleLbl="bgShp" presStyleIdx="1" presStyleCnt="3"/>
      <dgm:spPr/>
    </dgm:pt>
    <dgm:pt modelId="{FB387FCD-258E-4828-A545-3D240786E074}" type="pres">
      <dgm:prSet presAssocID="{B0F80189-A2E4-4BFE-AD1B-8FA476080764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97EC823-EC0B-4664-8F76-F3C8BBF83361}" type="pres">
      <dgm:prSet presAssocID="{B0F80189-A2E4-4BFE-AD1B-8FA476080764}" presName="spaceRect" presStyleCnt="0"/>
      <dgm:spPr/>
    </dgm:pt>
    <dgm:pt modelId="{FFEE0173-799E-42C9-A7DF-9D92C81F9C21}" type="pres">
      <dgm:prSet presAssocID="{B0F80189-A2E4-4BFE-AD1B-8FA476080764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59730FE-0C0D-46C5-A074-13F8156773E2}" type="pres">
      <dgm:prSet presAssocID="{D2ECC4E4-84A9-4936-896A-EC10A980DD22}" presName="sibTrans" presStyleCnt="0"/>
      <dgm:spPr/>
    </dgm:pt>
    <dgm:pt modelId="{D0EEAFC2-E1E0-4887-94C3-AAC64D073E68}" type="pres">
      <dgm:prSet presAssocID="{E191D8F2-8EBE-49C2-98AD-5FDC792490AF}" presName="compNode" presStyleCnt="0"/>
      <dgm:spPr/>
    </dgm:pt>
    <dgm:pt modelId="{08A5BB0D-729F-4B7B-AC52-47221ECA7DC9}" type="pres">
      <dgm:prSet presAssocID="{E191D8F2-8EBE-49C2-98AD-5FDC792490AF}" presName="bgRect" presStyleLbl="bgShp" presStyleIdx="2" presStyleCnt="3"/>
      <dgm:spPr/>
    </dgm:pt>
    <dgm:pt modelId="{E32080DF-44CC-4F33-A56A-1BBDFF570FE4}" type="pres">
      <dgm:prSet presAssocID="{E191D8F2-8EBE-49C2-98AD-5FDC792490AF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3CA6710-9309-4C16-82A9-115A403558EA}" type="pres">
      <dgm:prSet presAssocID="{E191D8F2-8EBE-49C2-98AD-5FDC792490AF}" presName="spaceRect" presStyleCnt="0"/>
      <dgm:spPr/>
    </dgm:pt>
    <dgm:pt modelId="{E672D1A3-2933-43C8-9C54-11946E9BB52F}" type="pres">
      <dgm:prSet presAssocID="{E191D8F2-8EBE-49C2-98AD-5FDC792490AF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71028533-2518-43F2-A199-11FFEF8386E6}" type="presOf" srcId="{2CF87086-36E6-4DC6-A01B-F86C0B3D997A}" destId="{A820C747-F5DA-41F4-8730-C52358EF9D7B}" srcOrd="0" destOrd="0" presId="urn:microsoft.com/office/officeart/2018/2/layout/IconVerticalSolidList"/>
    <dgm:cxn modelId="{262BDFF2-91E9-4E4D-B17F-F327D9362618}" type="presOf" srcId="{E191D8F2-8EBE-49C2-98AD-5FDC792490AF}" destId="{E672D1A3-2933-43C8-9C54-11946E9BB52F}" srcOrd="0" destOrd="0" presId="urn:microsoft.com/office/officeart/2018/2/layout/IconVerticalSolidList"/>
    <dgm:cxn modelId="{3B1FDDA3-1852-45EC-B37E-E2A1CA974964}" srcId="{2CF87086-36E6-4DC6-A01B-F86C0B3D997A}" destId="{E191D8F2-8EBE-49C2-98AD-5FDC792490AF}" srcOrd="2" destOrd="0" parTransId="{587ED44F-1352-42EB-8B55-77D306C3A319}" sibTransId="{F97C07BF-A98F-4226-ACC9-0E470009ADA6}"/>
    <dgm:cxn modelId="{2BBB9486-FAEF-433A-9AE0-8FE53CC378C5}" srcId="{2CF87086-36E6-4DC6-A01B-F86C0B3D997A}" destId="{D2B3D50A-66F2-4B14-AD39-A80929BE3E66}" srcOrd="0" destOrd="0" parTransId="{720763FA-DDEF-4D9A-BD98-84008C82DFC4}" sibTransId="{979BAC7C-3DE9-4E19-A27B-063ADF539654}"/>
    <dgm:cxn modelId="{7C1BD22B-7ED4-47F3-8FB3-C681BA2F4B62}" srcId="{2CF87086-36E6-4DC6-A01B-F86C0B3D997A}" destId="{B0F80189-A2E4-4BFE-AD1B-8FA476080764}" srcOrd="1" destOrd="0" parTransId="{6DD2E0D9-33B3-4312-989C-ACD57F0D8A45}" sibTransId="{D2ECC4E4-84A9-4936-896A-EC10A980DD22}"/>
    <dgm:cxn modelId="{FF36A249-17C0-4689-AF38-51494C2C2685}" type="presOf" srcId="{D2B3D50A-66F2-4B14-AD39-A80929BE3E66}" destId="{D2B7C319-E2FE-4ED3-8EDD-465C7F18721B}" srcOrd="0" destOrd="0" presId="urn:microsoft.com/office/officeart/2018/2/layout/IconVerticalSolidList"/>
    <dgm:cxn modelId="{1808240F-F880-44F8-8DAB-04F91199A1BE}" type="presOf" srcId="{B0F80189-A2E4-4BFE-AD1B-8FA476080764}" destId="{FFEE0173-799E-42C9-A7DF-9D92C81F9C21}" srcOrd="0" destOrd="0" presId="urn:microsoft.com/office/officeart/2018/2/layout/IconVerticalSolidList"/>
    <dgm:cxn modelId="{A4AEA829-294A-4CE1-ADF2-9EB14C24F1FB}" type="presParOf" srcId="{A820C747-F5DA-41F4-8730-C52358EF9D7B}" destId="{CF56DFE2-A468-49E3-8DD0-3DF9BDA7F27C}" srcOrd="0" destOrd="0" presId="urn:microsoft.com/office/officeart/2018/2/layout/IconVerticalSolidList"/>
    <dgm:cxn modelId="{6F268066-4AEC-4EFF-AFAD-422B1FE737BE}" type="presParOf" srcId="{CF56DFE2-A468-49E3-8DD0-3DF9BDA7F27C}" destId="{0F48F03A-A48F-4999-A990-CF2B2D925E89}" srcOrd="0" destOrd="0" presId="urn:microsoft.com/office/officeart/2018/2/layout/IconVerticalSolidList"/>
    <dgm:cxn modelId="{2C3800C4-0EDF-4C95-84FC-3C728A0012CA}" type="presParOf" srcId="{CF56DFE2-A468-49E3-8DD0-3DF9BDA7F27C}" destId="{8D788DD7-B80F-4E28-BECC-3C0E71756EAA}" srcOrd="1" destOrd="0" presId="urn:microsoft.com/office/officeart/2018/2/layout/IconVerticalSolidList"/>
    <dgm:cxn modelId="{EB2B459E-AE44-4E8D-8BCA-4F4F1443A68B}" type="presParOf" srcId="{CF56DFE2-A468-49E3-8DD0-3DF9BDA7F27C}" destId="{45A16430-1EB5-43CE-904C-7EBC9805A8CC}" srcOrd="2" destOrd="0" presId="urn:microsoft.com/office/officeart/2018/2/layout/IconVerticalSolidList"/>
    <dgm:cxn modelId="{94EFE313-8D0F-4EEC-BCCA-5FAD56271FB2}" type="presParOf" srcId="{CF56DFE2-A468-49E3-8DD0-3DF9BDA7F27C}" destId="{D2B7C319-E2FE-4ED3-8EDD-465C7F18721B}" srcOrd="3" destOrd="0" presId="urn:microsoft.com/office/officeart/2018/2/layout/IconVerticalSolidList"/>
    <dgm:cxn modelId="{C048DEF6-98C8-409E-A6BB-1E192AC434A7}" type="presParOf" srcId="{A820C747-F5DA-41F4-8730-C52358EF9D7B}" destId="{3BEAA4B7-7BD5-4E30-8760-C8E3208C08AF}" srcOrd="1" destOrd="0" presId="urn:microsoft.com/office/officeart/2018/2/layout/IconVerticalSolidList"/>
    <dgm:cxn modelId="{E5A486D4-F8EC-4201-90D2-8BF1549D4A52}" type="presParOf" srcId="{A820C747-F5DA-41F4-8730-C52358EF9D7B}" destId="{451897C7-945D-457C-B223-2EDFE1D7514D}" srcOrd="2" destOrd="0" presId="urn:microsoft.com/office/officeart/2018/2/layout/IconVerticalSolidList"/>
    <dgm:cxn modelId="{699C391B-373C-4627-9522-EC72CA4F829F}" type="presParOf" srcId="{451897C7-945D-457C-B223-2EDFE1D7514D}" destId="{B6370EDA-5F3A-42DD-A85B-9C18C7D681E8}" srcOrd="0" destOrd="0" presId="urn:microsoft.com/office/officeart/2018/2/layout/IconVerticalSolidList"/>
    <dgm:cxn modelId="{8602039C-4025-44EC-9F01-EF6A12994090}" type="presParOf" srcId="{451897C7-945D-457C-B223-2EDFE1D7514D}" destId="{FB387FCD-258E-4828-A545-3D240786E074}" srcOrd="1" destOrd="0" presId="urn:microsoft.com/office/officeart/2018/2/layout/IconVerticalSolidList"/>
    <dgm:cxn modelId="{CEE7923E-8C64-4D4F-8698-05CB99AB13D6}" type="presParOf" srcId="{451897C7-945D-457C-B223-2EDFE1D7514D}" destId="{897EC823-EC0B-4664-8F76-F3C8BBF83361}" srcOrd="2" destOrd="0" presId="urn:microsoft.com/office/officeart/2018/2/layout/IconVerticalSolidList"/>
    <dgm:cxn modelId="{8FEEFA33-438A-4978-BAF3-F42B6CF47EE9}" type="presParOf" srcId="{451897C7-945D-457C-B223-2EDFE1D7514D}" destId="{FFEE0173-799E-42C9-A7DF-9D92C81F9C21}" srcOrd="3" destOrd="0" presId="urn:microsoft.com/office/officeart/2018/2/layout/IconVerticalSolidList"/>
    <dgm:cxn modelId="{8E7CF494-5D95-4BAF-994B-31841852CCE4}" type="presParOf" srcId="{A820C747-F5DA-41F4-8730-C52358EF9D7B}" destId="{A59730FE-0C0D-46C5-A074-13F8156773E2}" srcOrd="3" destOrd="0" presId="urn:microsoft.com/office/officeart/2018/2/layout/IconVerticalSolidList"/>
    <dgm:cxn modelId="{8146412C-D2C7-4511-9DC7-3718E9FC9C94}" type="presParOf" srcId="{A820C747-F5DA-41F4-8730-C52358EF9D7B}" destId="{D0EEAFC2-E1E0-4887-94C3-AAC64D073E68}" srcOrd="4" destOrd="0" presId="urn:microsoft.com/office/officeart/2018/2/layout/IconVerticalSolidList"/>
    <dgm:cxn modelId="{5A98B2C4-8FAD-47EA-A218-084558CCE498}" type="presParOf" srcId="{D0EEAFC2-E1E0-4887-94C3-AAC64D073E68}" destId="{08A5BB0D-729F-4B7B-AC52-47221ECA7DC9}" srcOrd="0" destOrd="0" presId="urn:microsoft.com/office/officeart/2018/2/layout/IconVerticalSolidList"/>
    <dgm:cxn modelId="{C272284D-B2EB-47C8-8FD6-3FD5209E8B35}" type="presParOf" srcId="{D0EEAFC2-E1E0-4887-94C3-AAC64D073E68}" destId="{E32080DF-44CC-4F33-A56A-1BBDFF570FE4}" srcOrd="1" destOrd="0" presId="urn:microsoft.com/office/officeart/2018/2/layout/IconVerticalSolidList"/>
    <dgm:cxn modelId="{281028B8-F6D7-4404-838A-BF2BC2A35AF0}" type="presParOf" srcId="{D0EEAFC2-E1E0-4887-94C3-AAC64D073E68}" destId="{F3CA6710-9309-4C16-82A9-115A403558EA}" srcOrd="2" destOrd="0" presId="urn:microsoft.com/office/officeart/2018/2/layout/IconVerticalSolidList"/>
    <dgm:cxn modelId="{9EDF67B9-86E5-4816-ADDC-26CA3F82C5A1}" type="presParOf" srcId="{D0EEAFC2-E1E0-4887-94C3-AAC64D073E68}" destId="{E672D1A3-2933-43C8-9C54-11946E9BB5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30E7A5-4D9D-4B48-BC66-ABBA1ADBFC6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01AFB32-66D4-4DEA-BD50-B6770EA60421}">
      <dgm:prSet/>
      <dgm:spPr/>
      <dgm:t>
        <a:bodyPr/>
        <a:lstStyle/>
        <a:p>
          <a:r>
            <a:rPr lang="en-US"/>
            <a:t>Being confident with academic vocabulary will increase your success in your lessons, exams and your future.</a:t>
          </a:r>
        </a:p>
      </dgm:t>
    </dgm:pt>
    <dgm:pt modelId="{18DCA3C9-0C0A-456A-A1B2-7C64F6CC1756}" type="parTrans" cxnId="{CAD2B38F-E948-4238-9FBB-4D9F3B1900F4}">
      <dgm:prSet/>
      <dgm:spPr/>
      <dgm:t>
        <a:bodyPr/>
        <a:lstStyle/>
        <a:p>
          <a:endParaRPr lang="en-US"/>
        </a:p>
      </dgm:t>
    </dgm:pt>
    <dgm:pt modelId="{D350444F-B2E3-435B-94FB-1102062B8245}" type="sibTrans" cxnId="{CAD2B38F-E948-4238-9FBB-4D9F3B1900F4}">
      <dgm:prSet/>
      <dgm:spPr/>
      <dgm:t>
        <a:bodyPr/>
        <a:lstStyle/>
        <a:p>
          <a:endParaRPr lang="en-US"/>
        </a:p>
      </dgm:t>
    </dgm:pt>
    <dgm:pt modelId="{E0F9EC0F-2B6F-46F0-8E73-85EF991701C4}">
      <dgm:prSet/>
      <dgm:spPr/>
      <dgm:t>
        <a:bodyPr/>
        <a:lstStyle/>
        <a:p>
          <a:r>
            <a:rPr lang="en-US"/>
            <a:t>Extending your vocabulary in your writing makes you sound more intelligent!</a:t>
          </a:r>
        </a:p>
      </dgm:t>
    </dgm:pt>
    <dgm:pt modelId="{9B3C615E-7ECE-4996-ABBB-0CCED27C36DD}" type="parTrans" cxnId="{B9CB0836-CB82-4A50-ACF9-266A2C6DD5FA}">
      <dgm:prSet/>
      <dgm:spPr/>
      <dgm:t>
        <a:bodyPr/>
        <a:lstStyle/>
        <a:p>
          <a:endParaRPr lang="en-US"/>
        </a:p>
      </dgm:t>
    </dgm:pt>
    <dgm:pt modelId="{9009316D-898A-4430-931A-364D619495BF}" type="sibTrans" cxnId="{B9CB0836-CB82-4A50-ACF9-266A2C6DD5FA}">
      <dgm:prSet/>
      <dgm:spPr/>
      <dgm:t>
        <a:bodyPr/>
        <a:lstStyle/>
        <a:p>
          <a:endParaRPr lang="en-US"/>
        </a:p>
      </dgm:t>
    </dgm:pt>
    <dgm:pt modelId="{8E3FB5BF-D029-4B26-B74D-6E1EEED0A8F8}">
      <dgm:prSet/>
      <dgm:spPr/>
      <dgm:t>
        <a:bodyPr/>
        <a:lstStyle/>
        <a:p>
          <a:r>
            <a:rPr lang="en-US"/>
            <a:t>Many of the Tier 2 words will help you access Tier 3 words which will support your understanding of your subjects.</a:t>
          </a:r>
        </a:p>
      </dgm:t>
    </dgm:pt>
    <dgm:pt modelId="{01A79B1F-E782-4A10-BCE8-305DAC943B64}" type="parTrans" cxnId="{81C62CBB-DE88-4490-B818-A8D36C2CDFE2}">
      <dgm:prSet/>
      <dgm:spPr/>
      <dgm:t>
        <a:bodyPr/>
        <a:lstStyle/>
        <a:p>
          <a:endParaRPr lang="en-US"/>
        </a:p>
      </dgm:t>
    </dgm:pt>
    <dgm:pt modelId="{724560F0-1A6C-4BBF-B41E-EC2FB68C2F6E}" type="sibTrans" cxnId="{81C62CBB-DE88-4490-B818-A8D36C2CDFE2}">
      <dgm:prSet/>
      <dgm:spPr/>
      <dgm:t>
        <a:bodyPr/>
        <a:lstStyle/>
        <a:p>
          <a:endParaRPr lang="en-US"/>
        </a:p>
      </dgm:t>
    </dgm:pt>
    <dgm:pt modelId="{DA1398B8-42BE-4869-B1E7-33C31286C20C}" type="pres">
      <dgm:prSet presAssocID="{B330E7A5-4D9D-4B48-BC66-ABBA1ADBFC6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FDC5A9-540F-4178-9823-017988FCAC8B}" type="pres">
      <dgm:prSet presAssocID="{E01AFB32-66D4-4DEA-BD50-B6770EA60421}" presName="compNode" presStyleCnt="0"/>
      <dgm:spPr/>
    </dgm:pt>
    <dgm:pt modelId="{D59489DE-5DB9-4647-9B95-1991A58FDBF1}" type="pres">
      <dgm:prSet presAssocID="{E01AFB32-66D4-4DEA-BD50-B6770EA60421}" presName="bgRect" presStyleLbl="bgShp" presStyleIdx="0" presStyleCnt="3"/>
      <dgm:spPr/>
    </dgm:pt>
    <dgm:pt modelId="{11622913-B934-42ED-89EA-B2401FC236D1}" type="pres">
      <dgm:prSet presAssocID="{E01AFB32-66D4-4DEA-BD50-B6770EA60421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537B3384-C41C-4558-B585-4857F534CF3D}" type="pres">
      <dgm:prSet presAssocID="{E01AFB32-66D4-4DEA-BD50-B6770EA60421}" presName="spaceRect" presStyleCnt="0"/>
      <dgm:spPr/>
    </dgm:pt>
    <dgm:pt modelId="{750CDAF9-AD4D-48AC-9307-58DD42EBF298}" type="pres">
      <dgm:prSet presAssocID="{E01AFB32-66D4-4DEA-BD50-B6770EA60421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6804091-3999-41D1-B4ED-FCEC479CA2BB}" type="pres">
      <dgm:prSet presAssocID="{D350444F-B2E3-435B-94FB-1102062B8245}" presName="sibTrans" presStyleCnt="0"/>
      <dgm:spPr/>
    </dgm:pt>
    <dgm:pt modelId="{A79F1A22-D27F-4492-8677-39D91C9019A7}" type="pres">
      <dgm:prSet presAssocID="{E0F9EC0F-2B6F-46F0-8E73-85EF991701C4}" presName="compNode" presStyleCnt="0"/>
      <dgm:spPr/>
    </dgm:pt>
    <dgm:pt modelId="{58660FB3-2FFD-4098-8574-12BBFAB7F241}" type="pres">
      <dgm:prSet presAssocID="{E0F9EC0F-2B6F-46F0-8E73-85EF991701C4}" presName="bgRect" presStyleLbl="bgShp" presStyleIdx="1" presStyleCnt="3"/>
      <dgm:spPr/>
    </dgm:pt>
    <dgm:pt modelId="{5B64761F-8ABC-42A6-AD56-B0A5F082FB52}" type="pres">
      <dgm:prSet presAssocID="{E0F9EC0F-2B6F-46F0-8E73-85EF991701C4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25D565FD-363A-4E47-BE1C-4005F27BD42E}" type="pres">
      <dgm:prSet presAssocID="{E0F9EC0F-2B6F-46F0-8E73-85EF991701C4}" presName="spaceRect" presStyleCnt="0"/>
      <dgm:spPr/>
    </dgm:pt>
    <dgm:pt modelId="{4D419E9D-3E60-4FC5-A092-FDE8D5968CFB}" type="pres">
      <dgm:prSet presAssocID="{E0F9EC0F-2B6F-46F0-8E73-85EF991701C4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1F3A1AD-730B-4078-AA7D-E97D00EB55AD}" type="pres">
      <dgm:prSet presAssocID="{9009316D-898A-4430-931A-364D619495BF}" presName="sibTrans" presStyleCnt="0"/>
      <dgm:spPr/>
    </dgm:pt>
    <dgm:pt modelId="{0B6739FC-DA99-498A-9010-48A3B41F8D5E}" type="pres">
      <dgm:prSet presAssocID="{8E3FB5BF-D029-4B26-B74D-6E1EEED0A8F8}" presName="compNode" presStyleCnt="0"/>
      <dgm:spPr/>
    </dgm:pt>
    <dgm:pt modelId="{150C4DDF-4BBD-484F-A457-F20A8338134F}" type="pres">
      <dgm:prSet presAssocID="{8E3FB5BF-D029-4B26-B74D-6E1EEED0A8F8}" presName="bgRect" presStyleLbl="bgShp" presStyleIdx="2" presStyleCnt="3"/>
      <dgm:spPr/>
    </dgm:pt>
    <dgm:pt modelId="{FAE7BB13-BF7F-4316-AFB0-545037EC5971}" type="pres">
      <dgm:prSet presAssocID="{8E3FB5BF-D029-4B26-B74D-6E1EEED0A8F8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E4975D8-E7A6-4093-A59E-237FE93BB950}" type="pres">
      <dgm:prSet presAssocID="{8E3FB5BF-D029-4B26-B74D-6E1EEED0A8F8}" presName="spaceRect" presStyleCnt="0"/>
      <dgm:spPr/>
    </dgm:pt>
    <dgm:pt modelId="{C1397D58-B703-4CB1-9DA1-D4B80C18D4C1}" type="pres">
      <dgm:prSet presAssocID="{8E3FB5BF-D029-4B26-B74D-6E1EEED0A8F8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AC41568-6785-4130-888A-C77380CC3D05}" type="presOf" srcId="{B330E7A5-4D9D-4B48-BC66-ABBA1ADBFC64}" destId="{DA1398B8-42BE-4869-B1E7-33C31286C20C}" srcOrd="0" destOrd="0" presId="urn:microsoft.com/office/officeart/2018/2/layout/IconVerticalSolidList"/>
    <dgm:cxn modelId="{B9CB0836-CB82-4A50-ACF9-266A2C6DD5FA}" srcId="{B330E7A5-4D9D-4B48-BC66-ABBA1ADBFC64}" destId="{E0F9EC0F-2B6F-46F0-8E73-85EF991701C4}" srcOrd="1" destOrd="0" parTransId="{9B3C615E-7ECE-4996-ABBB-0CCED27C36DD}" sibTransId="{9009316D-898A-4430-931A-364D619495BF}"/>
    <dgm:cxn modelId="{F3248089-D2FD-4B06-8E32-8C9E1FBB5A91}" type="presOf" srcId="{8E3FB5BF-D029-4B26-B74D-6E1EEED0A8F8}" destId="{C1397D58-B703-4CB1-9DA1-D4B80C18D4C1}" srcOrd="0" destOrd="0" presId="urn:microsoft.com/office/officeart/2018/2/layout/IconVerticalSolidList"/>
    <dgm:cxn modelId="{81C62CBB-DE88-4490-B818-A8D36C2CDFE2}" srcId="{B330E7A5-4D9D-4B48-BC66-ABBA1ADBFC64}" destId="{8E3FB5BF-D029-4B26-B74D-6E1EEED0A8F8}" srcOrd="2" destOrd="0" parTransId="{01A79B1F-E782-4A10-BCE8-305DAC943B64}" sibTransId="{724560F0-1A6C-4BBF-B41E-EC2FB68C2F6E}"/>
    <dgm:cxn modelId="{F92AD32D-43CA-4F4B-8C7E-7C7BA9A1A756}" type="presOf" srcId="{E01AFB32-66D4-4DEA-BD50-B6770EA60421}" destId="{750CDAF9-AD4D-48AC-9307-58DD42EBF298}" srcOrd="0" destOrd="0" presId="urn:microsoft.com/office/officeart/2018/2/layout/IconVerticalSolidList"/>
    <dgm:cxn modelId="{7F99C66C-A966-4B01-8289-8D1F3B164F67}" type="presOf" srcId="{E0F9EC0F-2B6F-46F0-8E73-85EF991701C4}" destId="{4D419E9D-3E60-4FC5-A092-FDE8D5968CFB}" srcOrd="0" destOrd="0" presId="urn:microsoft.com/office/officeart/2018/2/layout/IconVerticalSolidList"/>
    <dgm:cxn modelId="{CAD2B38F-E948-4238-9FBB-4D9F3B1900F4}" srcId="{B330E7A5-4D9D-4B48-BC66-ABBA1ADBFC64}" destId="{E01AFB32-66D4-4DEA-BD50-B6770EA60421}" srcOrd="0" destOrd="0" parTransId="{18DCA3C9-0C0A-456A-A1B2-7C64F6CC1756}" sibTransId="{D350444F-B2E3-435B-94FB-1102062B8245}"/>
    <dgm:cxn modelId="{58C28F5C-D434-4DBD-B58F-CA241276E8B2}" type="presParOf" srcId="{DA1398B8-42BE-4869-B1E7-33C31286C20C}" destId="{BEFDC5A9-540F-4178-9823-017988FCAC8B}" srcOrd="0" destOrd="0" presId="urn:microsoft.com/office/officeart/2018/2/layout/IconVerticalSolidList"/>
    <dgm:cxn modelId="{F529F655-13EE-4E59-BD5F-A80A87578F2B}" type="presParOf" srcId="{BEFDC5A9-540F-4178-9823-017988FCAC8B}" destId="{D59489DE-5DB9-4647-9B95-1991A58FDBF1}" srcOrd="0" destOrd="0" presId="urn:microsoft.com/office/officeart/2018/2/layout/IconVerticalSolidList"/>
    <dgm:cxn modelId="{D691A0DD-079F-46E0-BF58-0964C132DB2D}" type="presParOf" srcId="{BEFDC5A9-540F-4178-9823-017988FCAC8B}" destId="{11622913-B934-42ED-89EA-B2401FC236D1}" srcOrd="1" destOrd="0" presId="urn:microsoft.com/office/officeart/2018/2/layout/IconVerticalSolidList"/>
    <dgm:cxn modelId="{6EA072A9-1C5B-4E23-B54D-900AB34C4133}" type="presParOf" srcId="{BEFDC5A9-540F-4178-9823-017988FCAC8B}" destId="{537B3384-C41C-4558-B585-4857F534CF3D}" srcOrd="2" destOrd="0" presId="urn:microsoft.com/office/officeart/2018/2/layout/IconVerticalSolidList"/>
    <dgm:cxn modelId="{9B936BC0-D734-4D55-9E3B-1F3582C98AAE}" type="presParOf" srcId="{BEFDC5A9-540F-4178-9823-017988FCAC8B}" destId="{750CDAF9-AD4D-48AC-9307-58DD42EBF298}" srcOrd="3" destOrd="0" presId="urn:microsoft.com/office/officeart/2018/2/layout/IconVerticalSolidList"/>
    <dgm:cxn modelId="{04A920D1-1D2D-4856-993B-21A57155A901}" type="presParOf" srcId="{DA1398B8-42BE-4869-B1E7-33C31286C20C}" destId="{76804091-3999-41D1-B4ED-FCEC479CA2BB}" srcOrd="1" destOrd="0" presId="urn:microsoft.com/office/officeart/2018/2/layout/IconVerticalSolidList"/>
    <dgm:cxn modelId="{3F91E91E-F07D-4516-969E-A6295ADBC596}" type="presParOf" srcId="{DA1398B8-42BE-4869-B1E7-33C31286C20C}" destId="{A79F1A22-D27F-4492-8677-39D91C9019A7}" srcOrd="2" destOrd="0" presId="urn:microsoft.com/office/officeart/2018/2/layout/IconVerticalSolidList"/>
    <dgm:cxn modelId="{A1E3BC86-807F-46E5-9B89-7795D70B78E9}" type="presParOf" srcId="{A79F1A22-D27F-4492-8677-39D91C9019A7}" destId="{58660FB3-2FFD-4098-8574-12BBFAB7F241}" srcOrd="0" destOrd="0" presId="urn:microsoft.com/office/officeart/2018/2/layout/IconVerticalSolidList"/>
    <dgm:cxn modelId="{57B33288-C54E-463A-9B0B-26995C40BCBD}" type="presParOf" srcId="{A79F1A22-D27F-4492-8677-39D91C9019A7}" destId="{5B64761F-8ABC-42A6-AD56-B0A5F082FB52}" srcOrd="1" destOrd="0" presId="urn:microsoft.com/office/officeart/2018/2/layout/IconVerticalSolidList"/>
    <dgm:cxn modelId="{28E0D3F4-FDBD-4AF8-9A51-46CEA6FB852B}" type="presParOf" srcId="{A79F1A22-D27F-4492-8677-39D91C9019A7}" destId="{25D565FD-363A-4E47-BE1C-4005F27BD42E}" srcOrd="2" destOrd="0" presId="urn:microsoft.com/office/officeart/2018/2/layout/IconVerticalSolidList"/>
    <dgm:cxn modelId="{CB8081F7-E5FC-4794-8740-48EF6A9BD6F3}" type="presParOf" srcId="{A79F1A22-D27F-4492-8677-39D91C9019A7}" destId="{4D419E9D-3E60-4FC5-A092-FDE8D5968CFB}" srcOrd="3" destOrd="0" presId="urn:microsoft.com/office/officeart/2018/2/layout/IconVerticalSolidList"/>
    <dgm:cxn modelId="{74710A0A-B7AC-4D9E-904C-2DE979F16638}" type="presParOf" srcId="{DA1398B8-42BE-4869-B1E7-33C31286C20C}" destId="{41F3A1AD-730B-4078-AA7D-E97D00EB55AD}" srcOrd="3" destOrd="0" presId="urn:microsoft.com/office/officeart/2018/2/layout/IconVerticalSolidList"/>
    <dgm:cxn modelId="{3B04998B-564A-4455-915B-E200C234D853}" type="presParOf" srcId="{DA1398B8-42BE-4869-B1E7-33C31286C20C}" destId="{0B6739FC-DA99-498A-9010-48A3B41F8D5E}" srcOrd="4" destOrd="0" presId="urn:microsoft.com/office/officeart/2018/2/layout/IconVerticalSolidList"/>
    <dgm:cxn modelId="{ECF4B840-E5FC-464C-9D47-324C0D4EA07D}" type="presParOf" srcId="{0B6739FC-DA99-498A-9010-48A3B41F8D5E}" destId="{150C4DDF-4BBD-484F-A457-F20A8338134F}" srcOrd="0" destOrd="0" presId="urn:microsoft.com/office/officeart/2018/2/layout/IconVerticalSolidList"/>
    <dgm:cxn modelId="{627A2BD3-B646-4ED0-A894-B6FDED5B3AD7}" type="presParOf" srcId="{0B6739FC-DA99-498A-9010-48A3B41F8D5E}" destId="{FAE7BB13-BF7F-4316-AFB0-545037EC5971}" srcOrd="1" destOrd="0" presId="urn:microsoft.com/office/officeart/2018/2/layout/IconVerticalSolidList"/>
    <dgm:cxn modelId="{7888FF4F-A99A-4891-937E-CF047518AB03}" type="presParOf" srcId="{0B6739FC-DA99-498A-9010-48A3B41F8D5E}" destId="{DE4975D8-E7A6-4093-A59E-237FE93BB950}" srcOrd="2" destOrd="0" presId="urn:microsoft.com/office/officeart/2018/2/layout/IconVerticalSolidList"/>
    <dgm:cxn modelId="{C082126D-901E-4A87-96F6-083EC039B367}" type="presParOf" srcId="{0B6739FC-DA99-498A-9010-48A3B41F8D5E}" destId="{C1397D58-B703-4CB1-9DA1-D4B80C18D4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8F03A-A48F-4999-A990-CF2B2D925E89}">
      <dsp:nvSpPr>
        <dsp:cNvPr id="0" name=""/>
        <dsp:cNvSpPr/>
      </dsp:nvSpPr>
      <dsp:spPr>
        <a:xfrm>
          <a:off x="0" y="519"/>
          <a:ext cx="10515600" cy="12148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788DD7-B80F-4E28-BECC-3C0E71756EAA}">
      <dsp:nvSpPr>
        <dsp:cNvPr id="0" name=""/>
        <dsp:cNvSpPr/>
      </dsp:nvSpPr>
      <dsp:spPr>
        <a:xfrm>
          <a:off x="367483" y="273853"/>
          <a:ext cx="668151" cy="6681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7C319-E2FE-4ED3-8EDD-465C7F18721B}">
      <dsp:nvSpPr>
        <dsp:cNvPr id="0" name=""/>
        <dsp:cNvSpPr/>
      </dsp:nvSpPr>
      <dsp:spPr>
        <a:xfrm>
          <a:off x="1403118" y="519"/>
          <a:ext cx="9112481" cy="12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69" tIns="128569" rIns="128569" bIns="128569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Tiered vocabulary refers to three tiers of vocabulary.</a:t>
          </a:r>
        </a:p>
      </dsp:txBody>
      <dsp:txXfrm>
        <a:off x="1403118" y="519"/>
        <a:ext cx="9112481" cy="1214821"/>
      </dsp:txXfrm>
    </dsp:sp>
    <dsp:sp modelId="{B6370EDA-5F3A-42DD-A85B-9C18C7D681E8}">
      <dsp:nvSpPr>
        <dsp:cNvPr id="0" name=""/>
        <dsp:cNvSpPr/>
      </dsp:nvSpPr>
      <dsp:spPr>
        <a:xfrm>
          <a:off x="0" y="1519045"/>
          <a:ext cx="10515600" cy="12148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87FCD-258E-4828-A545-3D240786E074}">
      <dsp:nvSpPr>
        <dsp:cNvPr id="0" name=""/>
        <dsp:cNvSpPr/>
      </dsp:nvSpPr>
      <dsp:spPr>
        <a:xfrm>
          <a:off x="367483" y="1792380"/>
          <a:ext cx="668151" cy="66815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E0173-799E-42C9-A7DF-9D92C81F9C21}">
      <dsp:nvSpPr>
        <dsp:cNvPr id="0" name=""/>
        <dsp:cNvSpPr/>
      </dsp:nvSpPr>
      <dsp:spPr>
        <a:xfrm>
          <a:off x="1403118" y="1519045"/>
          <a:ext cx="9112481" cy="12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69" tIns="128569" rIns="128569" bIns="128569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We will be using this when we refer to groups of words, in all your subjects.</a:t>
          </a:r>
        </a:p>
      </dsp:txBody>
      <dsp:txXfrm>
        <a:off x="1403118" y="1519045"/>
        <a:ext cx="9112481" cy="1214821"/>
      </dsp:txXfrm>
    </dsp:sp>
    <dsp:sp modelId="{08A5BB0D-729F-4B7B-AC52-47221ECA7DC9}">
      <dsp:nvSpPr>
        <dsp:cNvPr id="0" name=""/>
        <dsp:cNvSpPr/>
      </dsp:nvSpPr>
      <dsp:spPr>
        <a:xfrm>
          <a:off x="0" y="3037571"/>
          <a:ext cx="10515600" cy="12148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080DF-44CC-4F33-A56A-1BBDFF570FE4}">
      <dsp:nvSpPr>
        <dsp:cNvPr id="0" name=""/>
        <dsp:cNvSpPr/>
      </dsp:nvSpPr>
      <dsp:spPr>
        <a:xfrm>
          <a:off x="367483" y="3310906"/>
          <a:ext cx="668151" cy="66815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2D1A3-2933-43C8-9C54-11946E9BB52F}">
      <dsp:nvSpPr>
        <dsp:cNvPr id="0" name=""/>
        <dsp:cNvSpPr/>
      </dsp:nvSpPr>
      <dsp:spPr>
        <a:xfrm>
          <a:off x="1403118" y="3037571"/>
          <a:ext cx="9112481" cy="12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69" tIns="128569" rIns="128569" bIns="128569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You will be encouraged to make use of Tier 2 Vocabulary in all your written work, and ensure you have a solid understanding of Tier 3 Vocabulary.</a:t>
          </a:r>
        </a:p>
      </dsp:txBody>
      <dsp:txXfrm>
        <a:off x="1403118" y="3037571"/>
        <a:ext cx="9112481" cy="1214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489DE-5DB9-4647-9B95-1991A58FDBF1}">
      <dsp:nvSpPr>
        <dsp:cNvPr id="0" name=""/>
        <dsp:cNvSpPr/>
      </dsp:nvSpPr>
      <dsp:spPr>
        <a:xfrm>
          <a:off x="0" y="519"/>
          <a:ext cx="10515600" cy="12148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22913-B934-42ED-89EA-B2401FC236D1}">
      <dsp:nvSpPr>
        <dsp:cNvPr id="0" name=""/>
        <dsp:cNvSpPr/>
      </dsp:nvSpPr>
      <dsp:spPr>
        <a:xfrm>
          <a:off x="367483" y="273853"/>
          <a:ext cx="668151" cy="6681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CDAF9-AD4D-48AC-9307-58DD42EBF298}">
      <dsp:nvSpPr>
        <dsp:cNvPr id="0" name=""/>
        <dsp:cNvSpPr/>
      </dsp:nvSpPr>
      <dsp:spPr>
        <a:xfrm>
          <a:off x="1403118" y="519"/>
          <a:ext cx="9112481" cy="12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69" tIns="128569" rIns="128569" bIns="128569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Being confident with academic vocabulary will increase your success in your lessons, exams and your future.</a:t>
          </a:r>
        </a:p>
      </dsp:txBody>
      <dsp:txXfrm>
        <a:off x="1403118" y="519"/>
        <a:ext cx="9112481" cy="1214821"/>
      </dsp:txXfrm>
    </dsp:sp>
    <dsp:sp modelId="{58660FB3-2FFD-4098-8574-12BBFAB7F241}">
      <dsp:nvSpPr>
        <dsp:cNvPr id="0" name=""/>
        <dsp:cNvSpPr/>
      </dsp:nvSpPr>
      <dsp:spPr>
        <a:xfrm>
          <a:off x="0" y="1519045"/>
          <a:ext cx="10515600" cy="12148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4761F-8ABC-42A6-AD56-B0A5F082FB52}">
      <dsp:nvSpPr>
        <dsp:cNvPr id="0" name=""/>
        <dsp:cNvSpPr/>
      </dsp:nvSpPr>
      <dsp:spPr>
        <a:xfrm>
          <a:off x="367483" y="1792380"/>
          <a:ext cx="668151" cy="66815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19E9D-3E60-4FC5-A092-FDE8D5968CFB}">
      <dsp:nvSpPr>
        <dsp:cNvPr id="0" name=""/>
        <dsp:cNvSpPr/>
      </dsp:nvSpPr>
      <dsp:spPr>
        <a:xfrm>
          <a:off x="1403118" y="1519045"/>
          <a:ext cx="9112481" cy="12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69" tIns="128569" rIns="128569" bIns="128569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Extending your vocabulary in your writing makes you sound more intelligent!</a:t>
          </a:r>
        </a:p>
      </dsp:txBody>
      <dsp:txXfrm>
        <a:off x="1403118" y="1519045"/>
        <a:ext cx="9112481" cy="1214821"/>
      </dsp:txXfrm>
    </dsp:sp>
    <dsp:sp modelId="{150C4DDF-4BBD-484F-A457-F20A8338134F}">
      <dsp:nvSpPr>
        <dsp:cNvPr id="0" name=""/>
        <dsp:cNvSpPr/>
      </dsp:nvSpPr>
      <dsp:spPr>
        <a:xfrm>
          <a:off x="0" y="3037571"/>
          <a:ext cx="10515600" cy="12148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7BB13-BF7F-4316-AFB0-545037EC5971}">
      <dsp:nvSpPr>
        <dsp:cNvPr id="0" name=""/>
        <dsp:cNvSpPr/>
      </dsp:nvSpPr>
      <dsp:spPr>
        <a:xfrm>
          <a:off x="367483" y="3310906"/>
          <a:ext cx="668151" cy="66815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97D58-B703-4CB1-9DA1-D4B80C18D4C1}">
      <dsp:nvSpPr>
        <dsp:cNvPr id="0" name=""/>
        <dsp:cNvSpPr/>
      </dsp:nvSpPr>
      <dsp:spPr>
        <a:xfrm>
          <a:off x="1403118" y="3037571"/>
          <a:ext cx="9112481" cy="12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69" tIns="128569" rIns="128569" bIns="128569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Many of the Tier 2 words will help you access Tier 3 words which will support your understanding of your subjects.</a:t>
          </a:r>
        </a:p>
      </dsp:txBody>
      <dsp:txXfrm>
        <a:off x="1403118" y="3037571"/>
        <a:ext cx="9112481" cy="1214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1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7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8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8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9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2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1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9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9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1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hyperlink" Target="mailto:l.dudley@huxlow.northants.sch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D829F-FBAA-4EA4-9992-075841948E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2757" r="-1" b="12952"/>
          <a:stretch/>
        </p:blipFill>
        <p:spPr>
          <a:xfrm>
            <a:off x="3070" y="10"/>
            <a:ext cx="1218893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58291"/>
            <a:ext cx="9144000" cy="1927311"/>
          </a:xfrm>
          <a:custGeom>
            <a:avLst/>
            <a:gdLst>
              <a:gd name="connsiteX0" fmla="*/ 0 w 9144000"/>
              <a:gd name="connsiteY0" fmla="*/ 0 h 3063240"/>
              <a:gd name="connsiteX1" fmla="*/ 754380 w 9144000"/>
              <a:gd name="connsiteY1" fmla="*/ 0 h 3063240"/>
              <a:gd name="connsiteX2" fmla="*/ 1143000 w 9144000"/>
              <a:gd name="connsiteY2" fmla="*/ 0 h 3063240"/>
              <a:gd name="connsiteX3" fmla="*/ 1897380 w 9144000"/>
              <a:gd name="connsiteY3" fmla="*/ 0 h 3063240"/>
              <a:gd name="connsiteX4" fmla="*/ 2377440 w 9144000"/>
              <a:gd name="connsiteY4" fmla="*/ 0 h 3063240"/>
              <a:gd name="connsiteX5" fmla="*/ 2948940 w 9144000"/>
              <a:gd name="connsiteY5" fmla="*/ 0 h 3063240"/>
              <a:gd name="connsiteX6" fmla="*/ 3246120 w 9144000"/>
              <a:gd name="connsiteY6" fmla="*/ 0 h 3063240"/>
              <a:gd name="connsiteX7" fmla="*/ 3909060 w 9144000"/>
              <a:gd name="connsiteY7" fmla="*/ 0 h 3063240"/>
              <a:gd name="connsiteX8" fmla="*/ 4572000 w 9144000"/>
              <a:gd name="connsiteY8" fmla="*/ 0 h 3063240"/>
              <a:gd name="connsiteX9" fmla="*/ 5326380 w 9144000"/>
              <a:gd name="connsiteY9" fmla="*/ 0 h 3063240"/>
              <a:gd name="connsiteX10" fmla="*/ 5715000 w 9144000"/>
              <a:gd name="connsiteY10" fmla="*/ 0 h 3063240"/>
              <a:gd name="connsiteX11" fmla="*/ 6286500 w 9144000"/>
              <a:gd name="connsiteY11" fmla="*/ 0 h 3063240"/>
              <a:gd name="connsiteX12" fmla="*/ 6949440 w 9144000"/>
              <a:gd name="connsiteY12" fmla="*/ 0 h 3063240"/>
              <a:gd name="connsiteX13" fmla="*/ 7338060 w 9144000"/>
              <a:gd name="connsiteY13" fmla="*/ 0 h 3063240"/>
              <a:gd name="connsiteX14" fmla="*/ 7818120 w 9144000"/>
              <a:gd name="connsiteY14" fmla="*/ 0 h 3063240"/>
              <a:gd name="connsiteX15" fmla="*/ 8481060 w 9144000"/>
              <a:gd name="connsiteY15" fmla="*/ 0 h 3063240"/>
              <a:gd name="connsiteX16" fmla="*/ 9144000 w 9144000"/>
              <a:gd name="connsiteY16" fmla="*/ 0 h 3063240"/>
              <a:gd name="connsiteX17" fmla="*/ 9144000 w 9144000"/>
              <a:gd name="connsiteY17" fmla="*/ 510540 h 3063240"/>
              <a:gd name="connsiteX18" fmla="*/ 9144000 w 9144000"/>
              <a:gd name="connsiteY18" fmla="*/ 929183 h 3063240"/>
              <a:gd name="connsiteX19" fmla="*/ 9144000 w 9144000"/>
              <a:gd name="connsiteY19" fmla="*/ 1500988 h 3063240"/>
              <a:gd name="connsiteX20" fmla="*/ 9144000 w 9144000"/>
              <a:gd name="connsiteY20" fmla="*/ 1919630 h 3063240"/>
              <a:gd name="connsiteX21" fmla="*/ 9144000 w 9144000"/>
              <a:gd name="connsiteY21" fmla="*/ 2399538 h 3063240"/>
              <a:gd name="connsiteX22" fmla="*/ 9144000 w 9144000"/>
              <a:gd name="connsiteY22" fmla="*/ 3063240 h 3063240"/>
              <a:gd name="connsiteX23" fmla="*/ 8481060 w 9144000"/>
              <a:gd name="connsiteY23" fmla="*/ 3063240 h 3063240"/>
              <a:gd name="connsiteX24" fmla="*/ 7726680 w 9144000"/>
              <a:gd name="connsiteY24" fmla="*/ 3063240 h 3063240"/>
              <a:gd name="connsiteX25" fmla="*/ 7246620 w 9144000"/>
              <a:gd name="connsiteY25" fmla="*/ 3063240 h 3063240"/>
              <a:gd name="connsiteX26" fmla="*/ 6492240 w 9144000"/>
              <a:gd name="connsiteY26" fmla="*/ 3063240 h 3063240"/>
              <a:gd name="connsiteX27" fmla="*/ 6195060 w 9144000"/>
              <a:gd name="connsiteY27" fmla="*/ 3063240 h 3063240"/>
              <a:gd name="connsiteX28" fmla="*/ 5532120 w 9144000"/>
              <a:gd name="connsiteY28" fmla="*/ 3063240 h 3063240"/>
              <a:gd name="connsiteX29" fmla="*/ 4869180 w 9144000"/>
              <a:gd name="connsiteY29" fmla="*/ 3063240 h 3063240"/>
              <a:gd name="connsiteX30" fmla="*/ 4206240 w 9144000"/>
              <a:gd name="connsiteY30" fmla="*/ 3063240 h 3063240"/>
              <a:gd name="connsiteX31" fmla="*/ 3634740 w 9144000"/>
              <a:gd name="connsiteY31" fmla="*/ 3063240 h 3063240"/>
              <a:gd name="connsiteX32" fmla="*/ 2880360 w 9144000"/>
              <a:gd name="connsiteY32" fmla="*/ 3063240 h 3063240"/>
              <a:gd name="connsiteX33" fmla="*/ 2217420 w 9144000"/>
              <a:gd name="connsiteY33" fmla="*/ 3063240 h 3063240"/>
              <a:gd name="connsiteX34" fmla="*/ 1828800 w 9144000"/>
              <a:gd name="connsiteY34" fmla="*/ 3063240 h 3063240"/>
              <a:gd name="connsiteX35" fmla="*/ 1440180 w 9144000"/>
              <a:gd name="connsiteY35" fmla="*/ 3063240 h 3063240"/>
              <a:gd name="connsiteX36" fmla="*/ 777240 w 9144000"/>
              <a:gd name="connsiteY36" fmla="*/ 3063240 h 3063240"/>
              <a:gd name="connsiteX37" fmla="*/ 0 w 9144000"/>
              <a:gd name="connsiteY37" fmla="*/ 3063240 h 3063240"/>
              <a:gd name="connsiteX38" fmla="*/ 0 w 9144000"/>
              <a:gd name="connsiteY38" fmla="*/ 2644597 h 3063240"/>
              <a:gd name="connsiteX39" fmla="*/ 0 w 9144000"/>
              <a:gd name="connsiteY39" fmla="*/ 2225954 h 3063240"/>
              <a:gd name="connsiteX40" fmla="*/ 0 w 9144000"/>
              <a:gd name="connsiteY40" fmla="*/ 1654150 h 3063240"/>
              <a:gd name="connsiteX41" fmla="*/ 0 w 9144000"/>
              <a:gd name="connsiteY41" fmla="*/ 1204874 h 3063240"/>
              <a:gd name="connsiteX42" fmla="*/ 0 w 9144000"/>
              <a:gd name="connsiteY42" fmla="*/ 786232 h 3063240"/>
              <a:gd name="connsiteX43" fmla="*/ 0 w 9144000"/>
              <a:gd name="connsiteY43" fmla="*/ 0 h 306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144000" h="3063240" fill="none" extrusionOk="0">
                <a:moveTo>
                  <a:pt x="0" y="0"/>
                </a:moveTo>
                <a:cubicBezTo>
                  <a:pt x="264908" y="-12274"/>
                  <a:pt x="588456" y="67499"/>
                  <a:pt x="754380" y="0"/>
                </a:cubicBezTo>
                <a:cubicBezTo>
                  <a:pt x="920304" y="-67499"/>
                  <a:pt x="1054814" y="8911"/>
                  <a:pt x="1143000" y="0"/>
                </a:cubicBezTo>
                <a:cubicBezTo>
                  <a:pt x="1231186" y="-8911"/>
                  <a:pt x="1584997" y="47976"/>
                  <a:pt x="1897380" y="0"/>
                </a:cubicBezTo>
                <a:cubicBezTo>
                  <a:pt x="2209763" y="-47976"/>
                  <a:pt x="2265852" y="52197"/>
                  <a:pt x="2377440" y="0"/>
                </a:cubicBezTo>
                <a:cubicBezTo>
                  <a:pt x="2489028" y="-52197"/>
                  <a:pt x="2747055" y="46095"/>
                  <a:pt x="2948940" y="0"/>
                </a:cubicBezTo>
                <a:cubicBezTo>
                  <a:pt x="3150825" y="-46095"/>
                  <a:pt x="3164928" y="4336"/>
                  <a:pt x="3246120" y="0"/>
                </a:cubicBezTo>
                <a:cubicBezTo>
                  <a:pt x="3327312" y="-4336"/>
                  <a:pt x="3707109" y="78919"/>
                  <a:pt x="3909060" y="0"/>
                </a:cubicBezTo>
                <a:cubicBezTo>
                  <a:pt x="4111011" y="-78919"/>
                  <a:pt x="4424525" y="72936"/>
                  <a:pt x="4572000" y="0"/>
                </a:cubicBezTo>
                <a:cubicBezTo>
                  <a:pt x="4719475" y="-72936"/>
                  <a:pt x="4965354" y="89177"/>
                  <a:pt x="5326380" y="0"/>
                </a:cubicBezTo>
                <a:cubicBezTo>
                  <a:pt x="5687406" y="-89177"/>
                  <a:pt x="5603207" y="24425"/>
                  <a:pt x="5715000" y="0"/>
                </a:cubicBezTo>
                <a:cubicBezTo>
                  <a:pt x="5826793" y="-24425"/>
                  <a:pt x="6064796" y="12031"/>
                  <a:pt x="6286500" y="0"/>
                </a:cubicBezTo>
                <a:cubicBezTo>
                  <a:pt x="6508204" y="-12031"/>
                  <a:pt x="6763706" y="32797"/>
                  <a:pt x="6949440" y="0"/>
                </a:cubicBezTo>
                <a:cubicBezTo>
                  <a:pt x="7135174" y="-32797"/>
                  <a:pt x="7240943" y="43961"/>
                  <a:pt x="7338060" y="0"/>
                </a:cubicBezTo>
                <a:cubicBezTo>
                  <a:pt x="7435177" y="-43961"/>
                  <a:pt x="7658187" y="50173"/>
                  <a:pt x="7818120" y="0"/>
                </a:cubicBezTo>
                <a:cubicBezTo>
                  <a:pt x="7978053" y="-50173"/>
                  <a:pt x="8153095" y="16837"/>
                  <a:pt x="8481060" y="0"/>
                </a:cubicBezTo>
                <a:cubicBezTo>
                  <a:pt x="8809025" y="-16837"/>
                  <a:pt x="8956703" y="48641"/>
                  <a:pt x="9144000" y="0"/>
                </a:cubicBezTo>
                <a:cubicBezTo>
                  <a:pt x="9194645" y="133108"/>
                  <a:pt x="9135271" y="314795"/>
                  <a:pt x="9144000" y="510540"/>
                </a:cubicBezTo>
                <a:cubicBezTo>
                  <a:pt x="9152729" y="706285"/>
                  <a:pt x="9121388" y="719875"/>
                  <a:pt x="9144000" y="929183"/>
                </a:cubicBezTo>
                <a:cubicBezTo>
                  <a:pt x="9166612" y="1138491"/>
                  <a:pt x="9132955" y="1364450"/>
                  <a:pt x="9144000" y="1500988"/>
                </a:cubicBezTo>
                <a:cubicBezTo>
                  <a:pt x="9155045" y="1637526"/>
                  <a:pt x="9124574" y="1806012"/>
                  <a:pt x="9144000" y="1919630"/>
                </a:cubicBezTo>
                <a:cubicBezTo>
                  <a:pt x="9163426" y="2033248"/>
                  <a:pt x="9097621" y="2222899"/>
                  <a:pt x="9144000" y="2399538"/>
                </a:cubicBezTo>
                <a:cubicBezTo>
                  <a:pt x="9190379" y="2576177"/>
                  <a:pt x="9077617" y="2763011"/>
                  <a:pt x="9144000" y="3063240"/>
                </a:cubicBezTo>
                <a:cubicBezTo>
                  <a:pt x="8913293" y="3121589"/>
                  <a:pt x="8657662" y="3014599"/>
                  <a:pt x="8481060" y="3063240"/>
                </a:cubicBezTo>
                <a:cubicBezTo>
                  <a:pt x="8304458" y="3111881"/>
                  <a:pt x="7965070" y="3040260"/>
                  <a:pt x="7726680" y="3063240"/>
                </a:cubicBezTo>
                <a:cubicBezTo>
                  <a:pt x="7488290" y="3086220"/>
                  <a:pt x="7382349" y="3043590"/>
                  <a:pt x="7246620" y="3063240"/>
                </a:cubicBezTo>
                <a:cubicBezTo>
                  <a:pt x="7110891" y="3082890"/>
                  <a:pt x="6787039" y="3050406"/>
                  <a:pt x="6492240" y="3063240"/>
                </a:cubicBezTo>
                <a:cubicBezTo>
                  <a:pt x="6197441" y="3076074"/>
                  <a:pt x="6316006" y="3063052"/>
                  <a:pt x="6195060" y="3063240"/>
                </a:cubicBezTo>
                <a:cubicBezTo>
                  <a:pt x="6074114" y="3063428"/>
                  <a:pt x="5819867" y="3016628"/>
                  <a:pt x="5532120" y="3063240"/>
                </a:cubicBezTo>
                <a:cubicBezTo>
                  <a:pt x="5244373" y="3109852"/>
                  <a:pt x="5131958" y="3026359"/>
                  <a:pt x="4869180" y="3063240"/>
                </a:cubicBezTo>
                <a:cubicBezTo>
                  <a:pt x="4606402" y="3100121"/>
                  <a:pt x="4347964" y="2998643"/>
                  <a:pt x="4206240" y="3063240"/>
                </a:cubicBezTo>
                <a:cubicBezTo>
                  <a:pt x="4064516" y="3127837"/>
                  <a:pt x="3795172" y="3032830"/>
                  <a:pt x="3634740" y="3063240"/>
                </a:cubicBezTo>
                <a:cubicBezTo>
                  <a:pt x="3474308" y="3093650"/>
                  <a:pt x="3079946" y="2987248"/>
                  <a:pt x="2880360" y="3063240"/>
                </a:cubicBezTo>
                <a:cubicBezTo>
                  <a:pt x="2680774" y="3139232"/>
                  <a:pt x="2401197" y="3022187"/>
                  <a:pt x="2217420" y="3063240"/>
                </a:cubicBezTo>
                <a:cubicBezTo>
                  <a:pt x="2033643" y="3104293"/>
                  <a:pt x="1927757" y="3050558"/>
                  <a:pt x="1828800" y="3063240"/>
                </a:cubicBezTo>
                <a:cubicBezTo>
                  <a:pt x="1729843" y="3075922"/>
                  <a:pt x="1606326" y="3036283"/>
                  <a:pt x="1440180" y="3063240"/>
                </a:cubicBezTo>
                <a:cubicBezTo>
                  <a:pt x="1274034" y="3090197"/>
                  <a:pt x="976675" y="2984934"/>
                  <a:pt x="777240" y="3063240"/>
                </a:cubicBezTo>
                <a:cubicBezTo>
                  <a:pt x="577805" y="3141546"/>
                  <a:pt x="379597" y="3061019"/>
                  <a:pt x="0" y="3063240"/>
                </a:cubicBezTo>
                <a:cubicBezTo>
                  <a:pt x="-25831" y="2872586"/>
                  <a:pt x="21971" y="2803199"/>
                  <a:pt x="0" y="2644597"/>
                </a:cubicBezTo>
                <a:cubicBezTo>
                  <a:pt x="-21971" y="2485995"/>
                  <a:pt x="30084" y="2326279"/>
                  <a:pt x="0" y="2225954"/>
                </a:cubicBezTo>
                <a:cubicBezTo>
                  <a:pt x="-30084" y="2125629"/>
                  <a:pt x="3777" y="1869980"/>
                  <a:pt x="0" y="1654150"/>
                </a:cubicBezTo>
                <a:cubicBezTo>
                  <a:pt x="-3777" y="1438320"/>
                  <a:pt x="53061" y="1362591"/>
                  <a:pt x="0" y="1204874"/>
                </a:cubicBezTo>
                <a:cubicBezTo>
                  <a:pt x="-53061" y="1047157"/>
                  <a:pt x="550" y="941767"/>
                  <a:pt x="0" y="786232"/>
                </a:cubicBezTo>
                <a:cubicBezTo>
                  <a:pt x="-550" y="630697"/>
                  <a:pt x="91571" y="340832"/>
                  <a:pt x="0" y="0"/>
                </a:cubicBezTo>
                <a:close/>
              </a:path>
              <a:path w="9144000" h="3063240" stroke="0" extrusionOk="0">
                <a:moveTo>
                  <a:pt x="0" y="0"/>
                </a:moveTo>
                <a:cubicBezTo>
                  <a:pt x="365818" y="-72930"/>
                  <a:pt x="502452" y="5230"/>
                  <a:pt x="754380" y="0"/>
                </a:cubicBezTo>
                <a:cubicBezTo>
                  <a:pt x="1006308" y="-5230"/>
                  <a:pt x="1063767" y="10277"/>
                  <a:pt x="1234440" y="0"/>
                </a:cubicBezTo>
                <a:cubicBezTo>
                  <a:pt x="1405113" y="-10277"/>
                  <a:pt x="1458524" y="21674"/>
                  <a:pt x="1531620" y="0"/>
                </a:cubicBezTo>
                <a:cubicBezTo>
                  <a:pt x="1604716" y="-21674"/>
                  <a:pt x="1869448" y="53899"/>
                  <a:pt x="2103120" y="0"/>
                </a:cubicBezTo>
                <a:cubicBezTo>
                  <a:pt x="2336792" y="-53899"/>
                  <a:pt x="2481474" y="21198"/>
                  <a:pt x="2674620" y="0"/>
                </a:cubicBezTo>
                <a:cubicBezTo>
                  <a:pt x="2867766" y="-21198"/>
                  <a:pt x="2998792" y="3776"/>
                  <a:pt x="3154680" y="0"/>
                </a:cubicBezTo>
                <a:cubicBezTo>
                  <a:pt x="3310568" y="-3776"/>
                  <a:pt x="3584707" y="41355"/>
                  <a:pt x="3726180" y="0"/>
                </a:cubicBezTo>
                <a:cubicBezTo>
                  <a:pt x="3867653" y="-41355"/>
                  <a:pt x="4101726" y="45385"/>
                  <a:pt x="4389120" y="0"/>
                </a:cubicBezTo>
                <a:cubicBezTo>
                  <a:pt x="4676514" y="-45385"/>
                  <a:pt x="4591307" y="4198"/>
                  <a:pt x="4777740" y="0"/>
                </a:cubicBezTo>
                <a:cubicBezTo>
                  <a:pt x="4964173" y="-4198"/>
                  <a:pt x="5258932" y="49527"/>
                  <a:pt x="5532120" y="0"/>
                </a:cubicBezTo>
                <a:cubicBezTo>
                  <a:pt x="5805308" y="-49527"/>
                  <a:pt x="5789837" y="36551"/>
                  <a:pt x="5920740" y="0"/>
                </a:cubicBezTo>
                <a:cubicBezTo>
                  <a:pt x="6051643" y="-36551"/>
                  <a:pt x="6228418" y="24157"/>
                  <a:pt x="6309360" y="0"/>
                </a:cubicBezTo>
                <a:cubicBezTo>
                  <a:pt x="6390302" y="-24157"/>
                  <a:pt x="6531831" y="30208"/>
                  <a:pt x="6606540" y="0"/>
                </a:cubicBezTo>
                <a:cubicBezTo>
                  <a:pt x="6681249" y="-30208"/>
                  <a:pt x="6975517" y="35051"/>
                  <a:pt x="7086600" y="0"/>
                </a:cubicBezTo>
                <a:cubicBezTo>
                  <a:pt x="7197683" y="-35051"/>
                  <a:pt x="7294823" y="24365"/>
                  <a:pt x="7475220" y="0"/>
                </a:cubicBezTo>
                <a:cubicBezTo>
                  <a:pt x="7655617" y="-24365"/>
                  <a:pt x="7949473" y="41544"/>
                  <a:pt x="8138160" y="0"/>
                </a:cubicBezTo>
                <a:cubicBezTo>
                  <a:pt x="8326847" y="-41544"/>
                  <a:pt x="8900334" y="33620"/>
                  <a:pt x="9144000" y="0"/>
                </a:cubicBezTo>
                <a:cubicBezTo>
                  <a:pt x="9172272" y="126420"/>
                  <a:pt x="9139406" y="256942"/>
                  <a:pt x="9144000" y="510540"/>
                </a:cubicBezTo>
                <a:cubicBezTo>
                  <a:pt x="9148594" y="764138"/>
                  <a:pt x="9120039" y="826583"/>
                  <a:pt x="9144000" y="990448"/>
                </a:cubicBezTo>
                <a:cubicBezTo>
                  <a:pt x="9167961" y="1154313"/>
                  <a:pt x="9118862" y="1372035"/>
                  <a:pt x="9144000" y="1531620"/>
                </a:cubicBezTo>
                <a:cubicBezTo>
                  <a:pt x="9169138" y="1691205"/>
                  <a:pt x="9094837" y="1757994"/>
                  <a:pt x="9144000" y="1950263"/>
                </a:cubicBezTo>
                <a:cubicBezTo>
                  <a:pt x="9193163" y="2142532"/>
                  <a:pt x="9143914" y="2292577"/>
                  <a:pt x="9144000" y="2399538"/>
                </a:cubicBezTo>
                <a:cubicBezTo>
                  <a:pt x="9144086" y="2506500"/>
                  <a:pt x="9143485" y="2885543"/>
                  <a:pt x="9144000" y="3063240"/>
                </a:cubicBezTo>
                <a:cubicBezTo>
                  <a:pt x="9025397" y="3080775"/>
                  <a:pt x="8714641" y="3041961"/>
                  <a:pt x="8572500" y="3063240"/>
                </a:cubicBezTo>
                <a:cubicBezTo>
                  <a:pt x="8430359" y="3084519"/>
                  <a:pt x="8193832" y="3060038"/>
                  <a:pt x="8001000" y="3063240"/>
                </a:cubicBezTo>
                <a:cubicBezTo>
                  <a:pt x="7808168" y="3066442"/>
                  <a:pt x="7541886" y="3054953"/>
                  <a:pt x="7338060" y="3063240"/>
                </a:cubicBezTo>
                <a:cubicBezTo>
                  <a:pt x="7134234" y="3071527"/>
                  <a:pt x="6772366" y="3020891"/>
                  <a:pt x="6583680" y="3063240"/>
                </a:cubicBezTo>
                <a:cubicBezTo>
                  <a:pt x="6394994" y="3105589"/>
                  <a:pt x="6349835" y="3058244"/>
                  <a:pt x="6286500" y="3063240"/>
                </a:cubicBezTo>
                <a:cubicBezTo>
                  <a:pt x="6223165" y="3068236"/>
                  <a:pt x="6135213" y="3062600"/>
                  <a:pt x="5989320" y="3063240"/>
                </a:cubicBezTo>
                <a:cubicBezTo>
                  <a:pt x="5843427" y="3063880"/>
                  <a:pt x="5834852" y="3041009"/>
                  <a:pt x="5692140" y="3063240"/>
                </a:cubicBezTo>
                <a:cubicBezTo>
                  <a:pt x="5549428" y="3085471"/>
                  <a:pt x="5438780" y="3032502"/>
                  <a:pt x="5303520" y="3063240"/>
                </a:cubicBezTo>
                <a:cubicBezTo>
                  <a:pt x="5168260" y="3093978"/>
                  <a:pt x="5003622" y="3037568"/>
                  <a:pt x="4732020" y="3063240"/>
                </a:cubicBezTo>
                <a:cubicBezTo>
                  <a:pt x="4460418" y="3088912"/>
                  <a:pt x="4405378" y="3012746"/>
                  <a:pt x="4251960" y="3063240"/>
                </a:cubicBezTo>
                <a:cubicBezTo>
                  <a:pt x="4098542" y="3113734"/>
                  <a:pt x="3978758" y="3060281"/>
                  <a:pt x="3863340" y="3063240"/>
                </a:cubicBezTo>
                <a:cubicBezTo>
                  <a:pt x="3747922" y="3066199"/>
                  <a:pt x="3491204" y="2989659"/>
                  <a:pt x="3200400" y="3063240"/>
                </a:cubicBezTo>
                <a:cubicBezTo>
                  <a:pt x="2909596" y="3136821"/>
                  <a:pt x="2789039" y="3043074"/>
                  <a:pt x="2537460" y="3063240"/>
                </a:cubicBezTo>
                <a:cubicBezTo>
                  <a:pt x="2285881" y="3083406"/>
                  <a:pt x="2237945" y="3045392"/>
                  <a:pt x="2148840" y="3063240"/>
                </a:cubicBezTo>
                <a:cubicBezTo>
                  <a:pt x="2059735" y="3081088"/>
                  <a:pt x="1748300" y="3010881"/>
                  <a:pt x="1485900" y="3063240"/>
                </a:cubicBezTo>
                <a:cubicBezTo>
                  <a:pt x="1223500" y="3115599"/>
                  <a:pt x="1216690" y="3054585"/>
                  <a:pt x="1097280" y="3063240"/>
                </a:cubicBezTo>
                <a:cubicBezTo>
                  <a:pt x="977870" y="3071895"/>
                  <a:pt x="782078" y="3015887"/>
                  <a:pt x="525780" y="3063240"/>
                </a:cubicBezTo>
                <a:cubicBezTo>
                  <a:pt x="269482" y="3110593"/>
                  <a:pt x="189311" y="3058522"/>
                  <a:pt x="0" y="3063240"/>
                </a:cubicBezTo>
                <a:cubicBezTo>
                  <a:pt x="-41341" y="2954554"/>
                  <a:pt x="21654" y="2785934"/>
                  <a:pt x="0" y="2552700"/>
                </a:cubicBezTo>
                <a:cubicBezTo>
                  <a:pt x="-21654" y="2319466"/>
                  <a:pt x="7401" y="2264175"/>
                  <a:pt x="0" y="1980895"/>
                </a:cubicBezTo>
                <a:cubicBezTo>
                  <a:pt x="-7401" y="1697616"/>
                  <a:pt x="22766" y="1637079"/>
                  <a:pt x="0" y="1531620"/>
                </a:cubicBezTo>
                <a:cubicBezTo>
                  <a:pt x="-22766" y="1426161"/>
                  <a:pt x="18965" y="1216118"/>
                  <a:pt x="0" y="959815"/>
                </a:cubicBezTo>
                <a:cubicBezTo>
                  <a:pt x="-18965" y="703513"/>
                  <a:pt x="31289" y="657277"/>
                  <a:pt x="0" y="449275"/>
                </a:cubicBezTo>
                <a:cubicBezTo>
                  <a:pt x="-31289" y="241273"/>
                  <a:pt x="37895" y="138899"/>
                  <a:pt x="0" y="0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3989574929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 Light"/>
              </a:rPr>
              <a:t>Tiered</a:t>
            </a:r>
            <a:r>
              <a:rPr lang="en-US" sz="8000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 Light"/>
              </a:rPr>
              <a:t> </a:t>
            </a:r>
            <a:r>
              <a:rPr lang="en-US" sz="8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 Light"/>
              </a:rPr>
              <a:t>Vocabulary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  <a:custGeom>
            <a:avLst/>
            <a:gdLst>
              <a:gd name="connsiteX0" fmla="*/ 0 w 9144000"/>
              <a:gd name="connsiteY0" fmla="*/ 0 h 1536192"/>
              <a:gd name="connsiteX1" fmla="*/ 297180 w 9144000"/>
              <a:gd name="connsiteY1" fmla="*/ 0 h 1536192"/>
              <a:gd name="connsiteX2" fmla="*/ 685800 w 9144000"/>
              <a:gd name="connsiteY2" fmla="*/ 0 h 1536192"/>
              <a:gd name="connsiteX3" fmla="*/ 1440180 w 9144000"/>
              <a:gd name="connsiteY3" fmla="*/ 0 h 1536192"/>
              <a:gd name="connsiteX4" fmla="*/ 2011680 w 9144000"/>
              <a:gd name="connsiteY4" fmla="*/ 0 h 1536192"/>
              <a:gd name="connsiteX5" fmla="*/ 2308860 w 9144000"/>
              <a:gd name="connsiteY5" fmla="*/ 0 h 1536192"/>
              <a:gd name="connsiteX6" fmla="*/ 3063240 w 9144000"/>
              <a:gd name="connsiteY6" fmla="*/ 0 h 1536192"/>
              <a:gd name="connsiteX7" fmla="*/ 3360420 w 9144000"/>
              <a:gd name="connsiteY7" fmla="*/ 0 h 1536192"/>
              <a:gd name="connsiteX8" fmla="*/ 3749040 w 9144000"/>
              <a:gd name="connsiteY8" fmla="*/ 0 h 1536192"/>
              <a:gd name="connsiteX9" fmla="*/ 4503420 w 9144000"/>
              <a:gd name="connsiteY9" fmla="*/ 0 h 1536192"/>
              <a:gd name="connsiteX10" fmla="*/ 4983480 w 9144000"/>
              <a:gd name="connsiteY10" fmla="*/ 0 h 1536192"/>
              <a:gd name="connsiteX11" fmla="*/ 5554980 w 9144000"/>
              <a:gd name="connsiteY11" fmla="*/ 0 h 1536192"/>
              <a:gd name="connsiteX12" fmla="*/ 5852160 w 9144000"/>
              <a:gd name="connsiteY12" fmla="*/ 0 h 1536192"/>
              <a:gd name="connsiteX13" fmla="*/ 6515100 w 9144000"/>
              <a:gd name="connsiteY13" fmla="*/ 0 h 1536192"/>
              <a:gd name="connsiteX14" fmla="*/ 7178040 w 9144000"/>
              <a:gd name="connsiteY14" fmla="*/ 0 h 1536192"/>
              <a:gd name="connsiteX15" fmla="*/ 7932420 w 9144000"/>
              <a:gd name="connsiteY15" fmla="*/ 0 h 1536192"/>
              <a:gd name="connsiteX16" fmla="*/ 8321040 w 9144000"/>
              <a:gd name="connsiteY16" fmla="*/ 0 h 1536192"/>
              <a:gd name="connsiteX17" fmla="*/ 9144000 w 9144000"/>
              <a:gd name="connsiteY17" fmla="*/ 0 h 1536192"/>
              <a:gd name="connsiteX18" fmla="*/ 9144000 w 9144000"/>
              <a:gd name="connsiteY18" fmla="*/ 527426 h 1536192"/>
              <a:gd name="connsiteX19" fmla="*/ 9144000 w 9144000"/>
              <a:gd name="connsiteY19" fmla="*/ 1054852 h 1536192"/>
              <a:gd name="connsiteX20" fmla="*/ 9144000 w 9144000"/>
              <a:gd name="connsiteY20" fmla="*/ 1536192 h 1536192"/>
              <a:gd name="connsiteX21" fmla="*/ 8663940 w 9144000"/>
              <a:gd name="connsiteY21" fmla="*/ 1536192 h 1536192"/>
              <a:gd name="connsiteX22" fmla="*/ 8183880 w 9144000"/>
              <a:gd name="connsiteY22" fmla="*/ 1536192 h 1536192"/>
              <a:gd name="connsiteX23" fmla="*/ 7429500 w 9144000"/>
              <a:gd name="connsiteY23" fmla="*/ 1536192 h 1536192"/>
              <a:gd name="connsiteX24" fmla="*/ 6949440 w 9144000"/>
              <a:gd name="connsiteY24" fmla="*/ 1536192 h 1536192"/>
              <a:gd name="connsiteX25" fmla="*/ 6195060 w 9144000"/>
              <a:gd name="connsiteY25" fmla="*/ 1536192 h 1536192"/>
              <a:gd name="connsiteX26" fmla="*/ 5897880 w 9144000"/>
              <a:gd name="connsiteY26" fmla="*/ 1536192 h 1536192"/>
              <a:gd name="connsiteX27" fmla="*/ 5143500 w 9144000"/>
              <a:gd name="connsiteY27" fmla="*/ 1536192 h 1536192"/>
              <a:gd name="connsiteX28" fmla="*/ 4389120 w 9144000"/>
              <a:gd name="connsiteY28" fmla="*/ 1536192 h 1536192"/>
              <a:gd name="connsiteX29" fmla="*/ 3817620 w 9144000"/>
              <a:gd name="connsiteY29" fmla="*/ 1536192 h 1536192"/>
              <a:gd name="connsiteX30" fmla="*/ 3063240 w 9144000"/>
              <a:gd name="connsiteY30" fmla="*/ 1536192 h 1536192"/>
              <a:gd name="connsiteX31" fmla="*/ 2583180 w 9144000"/>
              <a:gd name="connsiteY31" fmla="*/ 1536192 h 1536192"/>
              <a:gd name="connsiteX32" fmla="*/ 1828800 w 9144000"/>
              <a:gd name="connsiteY32" fmla="*/ 1536192 h 1536192"/>
              <a:gd name="connsiteX33" fmla="*/ 1531620 w 9144000"/>
              <a:gd name="connsiteY33" fmla="*/ 1536192 h 1536192"/>
              <a:gd name="connsiteX34" fmla="*/ 868680 w 9144000"/>
              <a:gd name="connsiteY34" fmla="*/ 1536192 h 1536192"/>
              <a:gd name="connsiteX35" fmla="*/ 0 w 9144000"/>
              <a:gd name="connsiteY35" fmla="*/ 1536192 h 1536192"/>
              <a:gd name="connsiteX36" fmla="*/ 0 w 9144000"/>
              <a:gd name="connsiteY36" fmla="*/ 1008766 h 1536192"/>
              <a:gd name="connsiteX37" fmla="*/ 0 w 9144000"/>
              <a:gd name="connsiteY37" fmla="*/ 512064 h 1536192"/>
              <a:gd name="connsiteX38" fmla="*/ 0 w 9144000"/>
              <a:gd name="connsiteY38" fmla="*/ 0 h 15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4000" h="1536192" fill="none" extrusionOk="0">
                <a:moveTo>
                  <a:pt x="0" y="0"/>
                </a:moveTo>
                <a:cubicBezTo>
                  <a:pt x="136686" y="-15837"/>
                  <a:pt x="185187" y="32834"/>
                  <a:pt x="297180" y="0"/>
                </a:cubicBezTo>
                <a:cubicBezTo>
                  <a:pt x="409173" y="-32834"/>
                  <a:pt x="574466" y="39153"/>
                  <a:pt x="685800" y="0"/>
                </a:cubicBezTo>
                <a:cubicBezTo>
                  <a:pt x="797134" y="-39153"/>
                  <a:pt x="1078455" y="33972"/>
                  <a:pt x="1440180" y="0"/>
                </a:cubicBezTo>
                <a:cubicBezTo>
                  <a:pt x="1801905" y="-33972"/>
                  <a:pt x="1805012" y="56061"/>
                  <a:pt x="2011680" y="0"/>
                </a:cubicBezTo>
                <a:cubicBezTo>
                  <a:pt x="2218348" y="-56061"/>
                  <a:pt x="2237027" y="33529"/>
                  <a:pt x="2308860" y="0"/>
                </a:cubicBezTo>
                <a:cubicBezTo>
                  <a:pt x="2380693" y="-33529"/>
                  <a:pt x="2709986" y="31978"/>
                  <a:pt x="3063240" y="0"/>
                </a:cubicBezTo>
                <a:cubicBezTo>
                  <a:pt x="3416494" y="-31978"/>
                  <a:pt x="3295301" y="15378"/>
                  <a:pt x="3360420" y="0"/>
                </a:cubicBezTo>
                <a:cubicBezTo>
                  <a:pt x="3425539" y="-15378"/>
                  <a:pt x="3660854" y="8911"/>
                  <a:pt x="3749040" y="0"/>
                </a:cubicBezTo>
                <a:cubicBezTo>
                  <a:pt x="3837226" y="-8911"/>
                  <a:pt x="4191037" y="47976"/>
                  <a:pt x="4503420" y="0"/>
                </a:cubicBezTo>
                <a:cubicBezTo>
                  <a:pt x="4815803" y="-47976"/>
                  <a:pt x="4871892" y="52197"/>
                  <a:pt x="4983480" y="0"/>
                </a:cubicBezTo>
                <a:cubicBezTo>
                  <a:pt x="5095068" y="-52197"/>
                  <a:pt x="5353095" y="46095"/>
                  <a:pt x="5554980" y="0"/>
                </a:cubicBezTo>
                <a:cubicBezTo>
                  <a:pt x="5756865" y="-46095"/>
                  <a:pt x="5770968" y="4336"/>
                  <a:pt x="5852160" y="0"/>
                </a:cubicBezTo>
                <a:cubicBezTo>
                  <a:pt x="5933352" y="-4336"/>
                  <a:pt x="6313149" y="78919"/>
                  <a:pt x="6515100" y="0"/>
                </a:cubicBezTo>
                <a:cubicBezTo>
                  <a:pt x="6717051" y="-78919"/>
                  <a:pt x="7030565" y="72936"/>
                  <a:pt x="7178040" y="0"/>
                </a:cubicBezTo>
                <a:cubicBezTo>
                  <a:pt x="7325515" y="-72936"/>
                  <a:pt x="7571394" y="89177"/>
                  <a:pt x="7932420" y="0"/>
                </a:cubicBezTo>
                <a:cubicBezTo>
                  <a:pt x="8293446" y="-89177"/>
                  <a:pt x="8209247" y="24425"/>
                  <a:pt x="8321040" y="0"/>
                </a:cubicBezTo>
                <a:cubicBezTo>
                  <a:pt x="8432833" y="-24425"/>
                  <a:pt x="8787814" y="75125"/>
                  <a:pt x="9144000" y="0"/>
                </a:cubicBezTo>
                <a:cubicBezTo>
                  <a:pt x="9178703" y="108230"/>
                  <a:pt x="9108476" y="322649"/>
                  <a:pt x="9144000" y="527426"/>
                </a:cubicBezTo>
                <a:cubicBezTo>
                  <a:pt x="9179524" y="732203"/>
                  <a:pt x="9089295" y="931365"/>
                  <a:pt x="9144000" y="1054852"/>
                </a:cubicBezTo>
                <a:cubicBezTo>
                  <a:pt x="9198705" y="1178339"/>
                  <a:pt x="9089475" y="1378971"/>
                  <a:pt x="9144000" y="1536192"/>
                </a:cubicBezTo>
                <a:cubicBezTo>
                  <a:pt x="8929003" y="1546077"/>
                  <a:pt x="8818303" y="1503883"/>
                  <a:pt x="8663940" y="1536192"/>
                </a:cubicBezTo>
                <a:cubicBezTo>
                  <a:pt x="8509577" y="1568501"/>
                  <a:pt x="8414511" y="1507849"/>
                  <a:pt x="8183880" y="1536192"/>
                </a:cubicBezTo>
                <a:cubicBezTo>
                  <a:pt x="7953249" y="1564535"/>
                  <a:pt x="7635888" y="1494529"/>
                  <a:pt x="7429500" y="1536192"/>
                </a:cubicBezTo>
                <a:cubicBezTo>
                  <a:pt x="7223112" y="1577855"/>
                  <a:pt x="7157110" y="1519665"/>
                  <a:pt x="6949440" y="1536192"/>
                </a:cubicBezTo>
                <a:cubicBezTo>
                  <a:pt x="6741770" y="1552719"/>
                  <a:pt x="6419351" y="1462445"/>
                  <a:pt x="6195060" y="1536192"/>
                </a:cubicBezTo>
                <a:cubicBezTo>
                  <a:pt x="5970769" y="1609939"/>
                  <a:pt x="5963679" y="1509726"/>
                  <a:pt x="5897880" y="1536192"/>
                </a:cubicBezTo>
                <a:cubicBezTo>
                  <a:pt x="5832081" y="1562658"/>
                  <a:pt x="5355724" y="1492429"/>
                  <a:pt x="5143500" y="1536192"/>
                </a:cubicBezTo>
                <a:cubicBezTo>
                  <a:pt x="4931276" y="1579955"/>
                  <a:pt x="4720110" y="1446715"/>
                  <a:pt x="4389120" y="1536192"/>
                </a:cubicBezTo>
                <a:cubicBezTo>
                  <a:pt x="4058130" y="1625669"/>
                  <a:pt x="3951190" y="1520469"/>
                  <a:pt x="3817620" y="1536192"/>
                </a:cubicBezTo>
                <a:cubicBezTo>
                  <a:pt x="3684050" y="1551915"/>
                  <a:pt x="3301630" y="1513212"/>
                  <a:pt x="3063240" y="1536192"/>
                </a:cubicBezTo>
                <a:cubicBezTo>
                  <a:pt x="2824850" y="1559172"/>
                  <a:pt x="2718909" y="1516542"/>
                  <a:pt x="2583180" y="1536192"/>
                </a:cubicBezTo>
                <a:cubicBezTo>
                  <a:pt x="2447451" y="1555842"/>
                  <a:pt x="2123599" y="1523358"/>
                  <a:pt x="1828800" y="1536192"/>
                </a:cubicBezTo>
                <a:cubicBezTo>
                  <a:pt x="1534001" y="1549026"/>
                  <a:pt x="1652566" y="1536004"/>
                  <a:pt x="1531620" y="1536192"/>
                </a:cubicBezTo>
                <a:cubicBezTo>
                  <a:pt x="1410674" y="1536380"/>
                  <a:pt x="1156427" y="1489580"/>
                  <a:pt x="868680" y="1536192"/>
                </a:cubicBezTo>
                <a:cubicBezTo>
                  <a:pt x="580933" y="1582804"/>
                  <a:pt x="258707" y="1529486"/>
                  <a:pt x="0" y="1536192"/>
                </a:cubicBezTo>
                <a:cubicBezTo>
                  <a:pt x="-10009" y="1363435"/>
                  <a:pt x="38412" y="1201442"/>
                  <a:pt x="0" y="1008766"/>
                </a:cubicBezTo>
                <a:cubicBezTo>
                  <a:pt x="-38412" y="816090"/>
                  <a:pt x="6958" y="620218"/>
                  <a:pt x="0" y="512064"/>
                </a:cubicBezTo>
                <a:cubicBezTo>
                  <a:pt x="-6958" y="403910"/>
                  <a:pt x="5852" y="183645"/>
                  <a:pt x="0" y="0"/>
                </a:cubicBezTo>
                <a:close/>
              </a:path>
              <a:path w="9144000" h="1536192" stroke="0" extrusionOk="0">
                <a:moveTo>
                  <a:pt x="0" y="0"/>
                </a:moveTo>
                <a:cubicBezTo>
                  <a:pt x="365818" y="-72930"/>
                  <a:pt x="502452" y="5230"/>
                  <a:pt x="754380" y="0"/>
                </a:cubicBezTo>
                <a:cubicBezTo>
                  <a:pt x="1006308" y="-5230"/>
                  <a:pt x="1063767" y="10277"/>
                  <a:pt x="1234440" y="0"/>
                </a:cubicBezTo>
                <a:cubicBezTo>
                  <a:pt x="1405113" y="-10277"/>
                  <a:pt x="1458524" y="21674"/>
                  <a:pt x="1531620" y="0"/>
                </a:cubicBezTo>
                <a:cubicBezTo>
                  <a:pt x="1604716" y="-21674"/>
                  <a:pt x="1869448" y="53899"/>
                  <a:pt x="2103120" y="0"/>
                </a:cubicBezTo>
                <a:cubicBezTo>
                  <a:pt x="2336792" y="-53899"/>
                  <a:pt x="2481474" y="21198"/>
                  <a:pt x="2674620" y="0"/>
                </a:cubicBezTo>
                <a:cubicBezTo>
                  <a:pt x="2867766" y="-21198"/>
                  <a:pt x="2998792" y="3776"/>
                  <a:pt x="3154680" y="0"/>
                </a:cubicBezTo>
                <a:cubicBezTo>
                  <a:pt x="3310568" y="-3776"/>
                  <a:pt x="3584707" y="41355"/>
                  <a:pt x="3726180" y="0"/>
                </a:cubicBezTo>
                <a:cubicBezTo>
                  <a:pt x="3867653" y="-41355"/>
                  <a:pt x="4101726" y="45385"/>
                  <a:pt x="4389120" y="0"/>
                </a:cubicBezTo>
                <a:cubicBezTo>
                  <a:pt x="4676514" y="-45385"/>
                  <a:pt x="4591307" y="4198"/>
                  <a:pt x="4777740" y="0"/>
                </a:cubicBezTo>
                <a:cubicBezTo>
                  <a:pt x="4964173" y="-4198"/>
                  <a:pt x="5258932" y="49527"/>
                  <a:pt x="5532120" y="0"/>
                </a:cubicBezTo>
                <a:cubicBezTo>
                  <a:pt x="5805308" y="-49527"/>
                  <a:pt x="5789837" y="36551"/>
                  <a:pt x="5920740" y="0"/>
                </a:cubicBezTo>
                <a:cubicBezTo>
                  <a:pt x="6051643" y="-36551"/>
                  <a:pt x="6228418" y="24157"/>
                  <a:pt x="6309360" y="0"/>
                </a:cubicBezTo>
                <a:cubicBezTo>
                  <a:pt x="6390302" y="-24157"/>
                  <a:pt x="6531831" y="30208"/>
                  <a:pt x="6606540" y="0"/>
                </a:cubicBezTo>
                <a:cubicBezTo>
                  <a:pt x="6681249" y="-30208"/>
                  <a:pt x="6975517" y="35051"/>
                  <a:pt x="7086600" y="0"/>
                </a:cubicBezTo>
                <a:cubicBezTo>
                  <a:pt x="7197683" y="-35051"/>
                  <a:pt x="7294823" y="24365"/>
                  <a:pt x="7475220" y="0"/>
                </a:cubicBezTo>
                <a:cubicBezTo>
                  <a:pt x="7655617" y="-24365"/>
                  <a:pt x="7949473" y="41544"/>
                  <a:pt x="8138160" y="0"/>
                </a:cubicBezTo>
                <a:cubicBezTo>
                  <a:pt x="8326847" y="-41544"/>
                  <a:pt x="8900334" y="33620"/>
                  <a:pt x="9144000" y="0"/>
                </a:cubicBezTo>
                <a:cubicBezTo>
                  <a:pt x="9172638" y="133164"/>
                  <a:pt x="9124410" y="375688"/>
                  <a:pt x="9144000" y="512064"/>
                </a:cubicBezTo>
                <a:cubicBezTo>
                  <a:pt x="9163590" y="648440"/>
                  <a:pt x="9091733" y="778781"/>
                  <a:pt x="9144000" y="1008766"/>
                </a:cubicBezTo>
                <a:cubicBezTo>
                  <a:pt x="9196267" y="1238751"/>
                  <a:pt x="9097387" y="1293487"/>
                  <a:pt x="9144000" y="1536192"/>
                </a:cubicBezTo>
                <a:cubicBezTo>
                  <a:pt x="9047031" y="1569888"/>
                  <a:pt x="8915009" y="1503574"/>
                  <a:pt x="8846820" y="1536192"/>
                </a:cubicBezTo>
                <a:cubicBezTo>
                  <a:pt x="8778631" y="1568810"/>
                  <a:pt x="8592013" y="1479280"/>
                  <a:pt x="8366760" y="1536192"/>
                </a:cubicBezTo>
                <a:cubicBezTo>
                  <a:pt x="8141507" y="1593104"/>
                  <a:pt x="7875896" y="1489625"/>
                  <a:pt x="7703820" y="1536192"/>
                </a:cubicBezTo>
                <a:cubicBezTo>
                  <a:pt x="7531744" y="1582759"/>
                  <a:pt x="7274461" y="1514913"/>
                  <a:pt x="7132320" y="1536192"/>
                </a:cubicBezTo>
                <a:cubicBezTo>
                  <a:pt x="6990179" y="1557471"/>
                  <a:pt x="6753652" y="1532990"/>
                  <a:pt x="6560820" y="1536192"/>
                </a:cubicBezTo>
                <a:cubicBezTo>
                  <a:pt x="6367988" y="1539394"/>
                  <a:pt x="6101706" y="1527905"/>
                  <a:pt x="5897880" y="1536192"/>
                </a:cubicBezTo>
                <a:cubicBezTo>
                  <a:pt x="5694054" y="1544479"/>
                  <a:pt x="5332186" y="1493843"/>
                  <a:pt x="5143500" y="1536192"/>
                </a:cubicBezTo>
                <a:cubicBezTo>
                  <a:pt x="4954814" y="1578541"/>
                  <a:pt x="4909655" y="1531196"/>
                  <a:pt x="4846320" y="1536192"/>
                </a:cubicBezTo>
                <a:cubicBezTo>
                  <a:pt x="4782985" y="1541188"/>
                  <a:pt x="4695033" y="1535552"/>
                  <a:pt x="4549140" y="1536192"/>
                </a:cubicBezTo>
                <a:cubicBezTo>
                  <a:pt x="4403247" y="1536832"/>
                  <a:pt x="4394672" y="1513961"/>
                  <a:pt x="4251960" y="1536192"/>
                </a:cubicBezTo>
                <a:cubicBezTo>
                  <a:pt x="4109248" y="1558423"/>
                  <a:pt x="3998600" y="1505454"/>
                  <a:pt x="3863340" y="1536192"/>
                </a:cubicBezTo>
                <a:cubicBezTo>
                  <a:pt x="3728080" y="1566930"/>
                  <a:pt x="3563442" y="1510520"/>
                  <a:pt x="3291840" y="1536192"/>
                </a:cubicBezTo>
                <a:cubicBezTo>
                  <a:pt x="3020238" y="1561864"/>
                  <a:pt x="2965198" y="1485698"/>
                  <a:pt x="2811780" y="1536192"/>
                </a:cubicBezTo>
                <a:cubicBezTo>
                  <a:pt x="2658362" y="1586686"/>
                  <a:pt x="2538578" y="1533233"/>
                  <a:pt x="2423160" y="1536192"/>
                </a:cubicBezTo>
                <a:cubicBezTo>
                  <a:pt x="2307742" y="1539151"/>
                  <a:pt x="2051024" y="1462611"/>
                  <a:pt x="1760220" y="1536192"/>
                </a:cubicBezTo>
                <a:cubicBezTo>
                  <a:pt x="1469416" y="1609773"/>
                  <a:pt x="1348859" y="1516026"/>
                  <a:pt x="1097280" y="1536192"/>
                </a:cubicBezTo>
                <a:cubicBezTo>
                  <a:pt x="845701" y="1556358"/>
                  <a:pt x="797765" y="1518344"/>
                  <a:pt x="708660" y="1536192"/>
                </a:cubicBezTo>
                <a:cubicBezTo>
                  <a:pt x="619555" y="1554040"/>
                  <a:pt x="304865" y="1461887"/>
                  <a:pt x="0" y="1536192"/>
                </a:cubicBezTo>
                <a:cubicBezTo>
                  <a:pt x="-30588" y="1355211"/>
                  <a:pt x="39253" y="1169550"/>
                  <a:pt x="0" y="1054852"/>
                </a:cubicBezTo>
                <a:cubicBezTo>
                  <a:pt x="-39253" y="940154"/>
                  <a:pt x="33214" y="775564"/>
                  <a:pt x="0" y="573512"/>
                </a:cubicBezTo>
                <a:cubicBezTo>
                  <a:pt x="-33214" y="371460"/>
                  <a:pt x="42233" y="264624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9574929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Calibri"/>
              </a:rPr>
              <a:t>A Virtual Assembly With Miss Dudley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217795" y="257175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6655" y="36195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3658" y="122391"/>
            <a:ext cx="1942706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Press F5 or click the start presentation icon on the bottom toolbar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0398" b="8242"/>
          <a:stretch/>
        </p:blipFill>
        <p:spPr>
          <a:xfrm>
            <a:off x="96982" y="106805"/>
            <a:ext cx="2022764" cy="14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Any Questions?</a:t>
            </a: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Please email me on </a:t>
            </a:r>
            <a:r>
              <a:rPr lang="en-GB" dirty="0" smtClean="0">
                <a:solidFill>
                  <a:srgbClr val="002060"/>
                </a:solidFill>
                <a:hlinkClick r:id="rId4"/>
              </a:rPr>
              <a:t>l.dudley@huxlow.northants.sch.uk</a:t>
            </a:r>
            <a:endParaRPr lang="en-GB" dirty="0" smtClean="0">
              <a:solidFill>
                <a:srgbClr val="002060"/>
              </a:solidFill>
            </a:endParaRPr>
          </a:p>
          <a:p>
            <a:endParaRPr lang="en-GB" dirty="0"/>
          </a:p>
          <a:p>
            <a:r>
              <a:rPr lang="en-GB" dirty="0" smtClean="0"/>
              <a:t>I look forward to seeing you in September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4873" y="561109"/>
            <a:ext cx="609600" cy="6096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732886" y="496743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17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D118E-560A-4E0B-ADB3-3BDB0F3A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rgbClr val="AA92CB"/>
                </a:solidFill>
              </a:rPr>
              <a:t>Tiered What?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A500447-F44F-413D-AF71-19B88DD631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2910467"/>
              </p:ext>
            </p:extLst>
          </p:nvPr>
        </p:nvGraphicFramePr>
        <p:xfrm>
          <a:off x="838200" y="1928813"/>
          <a:ext cx="105156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ight Arrow 4"/>
          <p:cNvSpPr/>
          <p:nvPr/>
        </p:nvSpPr>
        <p:spPr>
          <a:xfrm>
            <a:off x="8217795" y="257175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4713" y="309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DB506-F45E-434E-87D8-70EA281E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Tiers 1-3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A92CB"/>
          </a:solidFill>
          <a:ln w="41275" cap="rnd">
            <a:solidFill>
              <a:srgbClr val="AA92CB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58F7B41C-6CE1-45FE-9C0D-78A8571FF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1893" y="1027579"/>
            <a:ext cx="7058572" cy="5286741"/>
          </a:xfrm>
        </p:spPr>
      </p:pic>
      <p:sp>
        <p:nvSpPr>
          <p:cNvPr id="6" name="Right Arrow 5"/>
          <p:cNvSpPr/>
          <p:nvPr/>
        </p:nvSpPr>
        <p:spPr>
          <a:xfrm>
            <a:off x="8217795" y="257175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63" y="271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FC78E-1E8E-4CE5-B0A4-DD598EC8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rgbClr val="AA92CB"/>
                </a:solidFill>
              </a:rPr>
              <a:t>Why it is important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4CFE8AC5-0347-4CBB-B585-5C4EDAA4B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078120"/>
              </p:ext>
            </p:extLst>
          </p:nvPr>
        </p:nvGraphicFramePr>
        <p:xfrm>
          <a:off x="838200" y="1928813"/>
          <a:ext cx="105156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ight Arrow 4"/>
          <p:cNvSpPr/>
          <p:nvPr/>
        </p:nvSpPr>
        <p:spPr>
          <a:xfrm>
            <a:off x="8460683" y="7937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8069" y="60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7BFCB-90E9-4934-BEAD-A82A8905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3419540" cy="543153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will this affect lessons?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A92CB"/>
          </a:solidFill>
          <a:ln w="41275" cap="rnd">
            <a:solidFill>
              <a:srgbClr val="AA92CB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03F53-D576-4B16-BF6B-547B06B65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4" y="1266466"/>
            <a:ext cx="6052158" cy="5431536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Your teachers will make the teaching of vocabulary more explicit in lessons.</a:t>
            </a:r>
          </a:p>
          <a:p>
            <a:r>
              <a:rPr lang="en-US" dirty="0"/>
              <a:t>You will have more opportunities to break down meanings of words which will in turn help you to understand even more words.</a:t>
            </a:r>
          </a:p>
          <a:p>
            <a:r>
              <a:rPr lang="en-US" dirty="0"/>
              <a:t>You will use a model called the Frayer model to secure your understanding of Tier 2 and 3 words.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8217795" y="257175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5952" y="309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AA92CB"/>
          </a:solidFill>
          <a:ln w="38100" cap="rnd">
            <a:solidFill>
              <a:srgbClr val="AA92CB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0CCF9D-AD91-4CFB-BF54-BB472B9AD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354" y="552036"/>
            <a:ext cx="10993581" cy="5876599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7135" y="247236"/>
            <a:ext cx="609600" cy="609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8217795" y="257175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6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5" y="561424"/>
            <a:ext cx="6861547" cy="6296576"/>
          </a:xfrm>
        </p:spPr>
      </p:pic>
      <p:sp>
        <p:nvSpPr>
          <p:cNvPr id="5" name="Right Arrow 4"/>
          <p:cNvSpPr/>
          <p:nvPr/>
        </p:nvSpPr>
        <p:spPr>
          <a:xfrm>
            <a:off x="8661140" y="7937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5057" y="112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1D4D6-6AC6-4CA5-9A03-62416B06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77" y="548640"/>
            <a:ext cx="4239048" cy="543153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Starting from when?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A92CB"/>
          </a:solidFill>
          <a:ln w="41275" cap="rnd">
            <a:solidFill>
              <a:srgbClr val="AA92CB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BBC7-9252-4A44-A3F2-6BBAA4F5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809" y="912309"/>
            <a:ext cx="6052158" cy="5431536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This will launch in September 2020</a:t>
            </a:r>
          </a:p>
          <a:p>
            <a:r>
              <a:rPr lang="en-US" dirty="0"/>
              <a:t>We hoped to see you before then but given the current situation, this is the best way to prepare you</a:t>
            </a:r>
          </a:p>
          <a:p>
            <a:r>
              <a:rPr lang="en-US" dirty="0"/>
              <a:t>It will become clearer during your lessons</a:t>
            </a:r>
          </a:p>
          <a:p>
            <a:r>
              <a:rPr lang="en-US" dirty="0"/>
              <a:t>Your teachers have been working very hard on ensuring we teach in a way that is word conscious to extend your vocabulary.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8217795" y="257175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2963" y="309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AA92CB"/>
          </a:solidFill>
          <a:ln w="38100" cap="rnd">
            <a:solidFill>
              <a:srgbClr val="AA92CB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AF719-3834-477A-A7FA-8F22B66C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614362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will this benefit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18CD3-4B33-4791-9ACF-8093871BB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Improved understanding</a:t>
            </a:r>
          </a:p>
          <a:p>
            <a:r>
              <a:rPr lang="en-US" dirty="0"/>
              <a:t>Increase in academic success</a:t>
            </a:r>
          </a:p>
          <a:p>
            <a:r>
              <a:rPr lang="en-US" dirty="0"/>
              <a:t>Better spelling</a:t>
            </a:r>
          </a:p>
          <a:p>
            <a:r>
              <a:rPr lang="en-US" dirty="0"/>
              <a:t>Writing will be more academic</a:t>
            </a:r>
          </a:p>
          <a:p>
            <a:r>
              <a:rPr lang="en-US" dirty="0"/>
              <a:t>Supports exam success</a:t>
            </a:r>
          </a:p>
          <a:p>
            <a:r>
              <a:rPr lang="en-US" dirty="0"/>
              <a:t>Better future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8357244" y="124311"/>
            <a:ext cx="255498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Click for audio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5116" y="229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5E8E2"/>
      </a:lt2>
      <a:accent1>
        <a:srgbClr val="AA92CB"/>
      </a:accent1>
      <a:accent2>
        <a:srgbClr val="B579BF"/>
      </a:accent2>
      <a:accent3>
        <a:srgbClr val="CB92BB"/>
      </a:accent3>
      <a:accent4>
        <a:srgbClr val="BF798F"/>
      </a:accent4>
      <a:accent5>
        <a:srgbClr val="CB9792"/>
      </a:accent5>
      <a:accent6>
        <a:srgbClr val="BF9E79"/>
      </a:accent6>
      <a:hlink>
        <a:srgbClr val="738B54"/>
      </a:hlink>
      <a:folHlink>
        <a:srgbClr val="7F7F7F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138</Words>
  <Application>Microsoft Office PowerPoint</Application>
  <PresentationFormat>Widescreen</PresentationFormat>
  <Paragraphs>42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The Hand</vt:lpstr>
      <vt:lpstr>The Serif Hand Black</vt:lpstr>
      <vt:lpstr>SketchyVTI</vt:lpstr>
      <vt:lpstr>Tiered Vocabulary</vt:lpstr>
      <vt:lpstr>Tiered What?</vt:lpstr>
      <vt:lpstr>Tiers 1-3</vt:lpstr>
      <vt:lpstr>Why it is important</vt:lpstr>
      <vt:lpstr>How will this affect lessons?</vt:lpstr>
      <vt:lpstr>PowerPoint Presentation</vt:lpstr>
      <vt:lpstr>PowerPoint Presentation</vt:lpstr>
      <vt:lpstr>Starting from when?</vt:lpstr>
      <vt:lpstr>How will this benefit me?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 Earby-Martin</dc:creator>
  <cp:lastModifiedBy>Sonya Earby-Martin</cp:lastModifiedBy>
  <cp:revision>235</cp:revision>
  <dcterms:created xsi:type="dcterms:W3CDTF">2020-06-30T19:40:28Z</dcterms:created>
  <dcterms:modified xsi:type="dcterms:W3CDTF">2020-07-02T11:31:40Z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e58aa8-d805-496a-9f15-c9d44b57a252_Enabled">
    <vt:lpwstr>True</vt:lpwstr>
  </property>
  <property fmtid="{D5CDD505-2E9C-101B-9397-08002B2CF9AE}" pid="3" name="MSIP_Label_03e58aa8-d805-496a-9f15-c9d44b57a252_SiteId">
    <vt:lpwstr>104d9510-27c5-4f26-becf-310451f3bb8e</vt:lpwstr>
  </property>
  <property fmtid="{D5CDD505-2E9C-101B-9397-08002B2CF9AE}" pid="4" name="MSIP_Label_03e58aa8-d805-496a-9f15-c9d44b57a252_Owner">
    <vt:lpwstr>s.earby-martin@huxlow.northants.sch.uk</vt:lpwstr>
  </property>
  <property fmtid="{D5CDD505-2E9C-101B-9397-08002B2CF9AE}" pid="5" name="MSIP_Label_03e58aa8-d805-496a-9f15-c9d44b57a252_SetDate">
    <vt:lpwstr>2020-07-02T11:31:31.3520398Z</vt:lpwstr>
  </property>
  <property fmtid="{D5CDD505-2E9C-101B-9397-08002B2CF9AE}" pid="6" name="MSIP_Label_03e58aa8-d805-496a-9f15-c9d44b57a252_Name">
    <vt:lpwstr>General</vt:lpwstr>
  </property>
  <property fmtid="{D5CDD505-2E9C-101B-9397-08002B2CF9AE}" pid="7" name="MSIP_Label_03e58aa8-d805-496a-9f15-c9d44b57a252_Application">
    <vt:lpwstr>Microsoft Azure Information Protection</vt:lpwstr>
  </property>
  <property fmtid="{D5CDD505-2E9C-101B-9397-08002B2CF9AE}" pid="8" name="MSIP_Label_03e58aa8-d805-496a-9f15-c9d44b57a252_Extended_MSFT_Method">
    <vt:lpwstr>Automatic</vt:lpwstr>
  </property>
  <property fmtid="{D5CDD505-2E9C-101B-9397-08002B2CF9AE}" pid="9" name="Sensitivity">
    <vt:lpwstr>General</vt:lpwstr>
  </property>
</Properties>
</file>